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3" r:id="rId4"/>
  </p:sldMasterIdLst>
  <p:notesMasterIdLst>
    <p:notesMasterId r:id="rId18"/>
  </p:notesMasterIdLst>
  <p:handoutMasterIdLst>
    <p:handoutMasterId r:id="rId19"/>
  </p:handoutMasterIdLst>
  <p:sldIdLst>
    <p:sldId id="276" r:id="rId5"/>
    <p:sldId id="257" r:id="rId6"/>
    <p:sldId id="279" r:id="rId7"/>
    <p:sldId id="256" r:id="rId8"/>
    <p:sldId id="281" r:id="rId9"/>
    <p:sldId id="283" r:id="rId10"/>
    <p:sldId id="293" r:id="rId11"/>
    <p:sldId id="294" r:id="rId12"/>
    <p:sldId id="295" r:id="rId13"/>
    <p:sldId id="296" r:id="rId14"/>
    <p:sldId id="297" r:id="rId15"/>
    <p:sldId id="262" r:id="rId16"/>
    <p:sldId id="29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28"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FD0F851-EC5A-4D38-B0AD-8093EC10F338}">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96327" autoAdjust="0"/>
  </p:normalViewPr>
  <p:slideViewPr>
    <p:cSldViewPr snapToGrid="0">
      <p:cViewPr varScale="1">
        <p:scale>
          <a:sx n="58" d="100"/>
          <a:sy n="58" d="100"/>
        </p:scale>
        <p:origin x="72" y="499"/>
      </p:cViewPr>
      <p:guideLst>
        <p:guide orient="horz" pos="2928"/>
        <p:guide pos="3840"/>
      </p:guideLst>
    </p:cSldViewPr>
  </p:slideViewPr>
  <p:outlineViewPr>
    <p:cViewPr>
      <p:scale>
        <a:sx n="33" d="100"/>
        <a:sy n="33" d="100"/>
      </p:scale>
      <p:origin x="0" y="-5184"/>
    </p:cViewPr>
  </p:outlineViewPr>
  <p:notesTextViewPr>
    <p:cViewPr>
      <p:scale>
        <a:sx n="1" d="1"/>
        <a:sy n="1" d="1"/>
      </p:scale>
      <p:origin x="0" y="0"/>
    </p:cViewPr>
  </p:notesTextViewPr>
  <p:sorterViewPr>
    <p:cViewPr>
      <p:scale>
        <a:sx n="100" d="100"/>
        <a:sy n="100" d="100"/>
      </p:scale>
      <p:origin x="0" y="-5933"/>
    </p:cViewPr>
  </p:sorterViewPr>
  <p:notesViewPr>
    <p:cSldViewPr snapToGrid="0">
      <p:cViewPr varScale="1">
        <p:scale>
          <a:sx n="67" d="100"/>
          <a:sy n="67" d="100"/>
        </p:scale>
        <p:origin x="312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022A2D-42FA-4553-8772-8DAE87B7695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FDD895D-FAE0-4BCC-A867-FF4B70D9BF7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568A188-91E3-4091-B70E-E1E6D807C522}" type="datetimeFigureOut">
              <a:rPr lang="en-US" smtClean="0"/>
              <a:t>4/22/2025</a:t>
            </a:fld>
            <a:endParaRPr lang="en-US" dirty="0"/>
          </a:p>
        </p:txBody>
      </p:sp>
      <p:sp>
        <p:nvSpPr>
          <p:cNvPr id="4" name="Footer Placeholder 3">
            <a:extLst>
              <a:ext uri="{FF2B5EF4-FFF2-40B4-BE49-F238E27FC236}">
                <a16:creationId xmlns:a16="http://schemas.microsoft.com/office/drawing/2014/main" id="{4C4706EC-595E-4FD0-9EC4-968864CC931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F699D8E-A980-43D3-BFB9-0812FFA36AB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C4EE72E-E5A5-44ED-A736-DB8D8EE9B4C6}" type="slidenum">
              <a:rPr lang="en-US" smtClean="0"/>
              <a:t>‹#›</a:t>
            </a:fld>
            <a:endParaRPr lang="en-US" dirty="0"/>
          </a:p>
        </p:txBody>
      </p:sp>
    </p:spTree>
    <p:extLst>
      <p:ext uri="{BB962C8B-B14F-4D97-AF65-F5344CB8AC3E}">
        <p14:creationId xmlns:p14="http://schemas.microsoft.com/office/powerpoint/2010/main" val="39461741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C02412-B176-4E06-823F-C66FEB3E21FB}" type="datetimeFigureOut">
              <a:rPr lang="en-US" smtClean="0"/>
              <a:t>4/22/2025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942FC2-A162-47B3-989B-571A62414964}" type="slidenum">
              <a:rPr lang="en-US" smtClean="0"/>
              <a:t>‹#›</a:t>
            </a:fld>
            <a:endParaRPr lang="en-US" dirty="0"/>
          </a:p>
        </p:txBody>
      </p:sp>
    </p:spTree>
    <p:extLst>
      <p:ext uri="{BB962C8B-B14F-4D97-AF65-F5344CB8AC3E}">
        <p14:creationId xmlns:p14="http://schemas.microsoft.com/office/powerpoint/2010/main" val="3891327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942FC2-A162-47B3-989B-571A62414964}" type="slidenum">
              <a:rPr lang="en-US" smtClean="0"/>
              <a:t>1</a:t>
            </a:fld>
            <a:endParaRPr lang="en-US" dirty="0"/>
          </a:p>
        </p:txBody>
      </p:sp>
    </p:spTree>
    <p:extLst>
      <p:ext uri="{BB962C8B-B14F-4D97-AF65-F5344CB8AC3E}">
        <p14:creationId xmlns:p14="http://schemas.microsoft.com/office/powerpoint/2010/main" val="36309004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942FC2-A162-47B3-989B-571A62414964}" type="slidenum">
              <a:rPr lang="en-US" smtClean="0"/>
              <a:t>10</a:t>
            </a:fld>
            <a:endParaRPr lang="en-US" dirty="0"/>
          </a:p>
        </p:txBody>
      </p:sp>
    </p:spTree>
    <p:extLst>
      <p:ext uri="{BB962C8B-B14F-4D97-AF65-F5344CB8AC3E}">
        <p14:creationId xmlns:p14="http://schemas.microsoft.com/office/powerpoint/2010/main" val="13597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942FC2-A162-47B3-989B-571A62414964}" type="slidenum">
              <a:rPr lang="en-US" smtClean="0"/>
              <a:t>11</a:t>
            </a:fld>
            <a:endParaRPr lang="en-US" dirty="0"/>
          </a:p>
        </p:txBody>
      </p:sp>
    </p:spTree>
    <p:extLst>
      <p:ext uri="{BB962C8B-B14F-4D97-AF65-F5344CB8AC3E}">
        <p14:creationId xmlns:p14="http://schemas.microsoft.com/office/powerpoint/2010/main" val="1916881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942FC2-A162-47B3-989B-571A62414964}" type="slidenum">
              <a:rPr lang="en-US" smtClean="0"/>
              <a:t>12</a:t>
            </a:fld>
            <a:endParaRPr lang="en-US" dirty="0"/>
          </a:p>
        </p:txBody>
      </p:sp>
    </p:spTree>
    <p:extLst>
      <p:ext uri="{BB962C8B-B14F-4D97-AF65-F5344CB8AC3E}">
        <p14:creationId xmlns:p14="http://schemas.microsoft.com/office/powerpoint/2010/main" val="37001432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942FC2-A162-47B3-989B-571A62414964}" type="slidenum">
              <a:rPr lang="en-US" smtClean="0"/>
              <a:t>13</a:t>
            </a:fld>
            <a:endParaRPr lang="en-US" dirty="0"/>
          </a:p>
        </p:txBody>
      </p:sp>
    </p:spTree>
    <p:extLst>
      <p:ext uri="{BB962C8B-B14F-4D97-AF65-F5344CB8AC3E}">
        <p14:creationId xmlns:p14="http://schemas.microsoft.com/office/powerpoint/2010/main" val="524091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942FC2-A162-47B3-989B-571A62414964}" type="slidenum">
              <a:rPr lang="en-US" smtClean="0"/>
              <a:t>2</a:t>
            </a:fld>
            <a:endParaRPr lang="en-US" dirty="0"/>
          </a:p>
        </p:txBody>
      </p:sp>
    </p:spTree>
    <p:extLst>
      <p:ext uri="{BB962C8B-B14F-4D97-AF65-F5344CB8AC3E}">
        <p14:creationId xmlns:p14="http://schemas.microsoft.com/office/powerpoint/2010/main" val="4188800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942FC2-A162-47B3-989B-571A62414964}" type="slidenum">
              <a:rPr lang="en-US" smtClean="0"/>
              <a:t>3</a:t>
            </a:fld>
            <a:endParaRPr lang="en-US" dirty="0"/>
          </a:p>
        </p:txBody>
      </p:sp>
    </p:spTree>
    <p:extLst>
      <p:ext uri="{BB962C8B-B14F-4D97-AF65-F5344CB8AC3E}">
        <p14:creationId xmlns:p14="http://schemas.microsoft.com/office/powerpoint/2010/main" val="1237667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942FC2-A162-47B3-989B-571A62414964}" type="slidenum">
              <a:rPr lang="en-US" smtClean="0"/>
              <a:t>4</a:t>
            </a:fld>
            <a:endParaRPr lang="en-US" dirty="0"/>
          </a:p>
        </p:txBody>
      </p:sp>
    </p:spTree>
    <p:extLst>
      <p:ext uri="{BB962C8B-B14F-4D97-AF65-F5344CB8AC3E}">
        <p14:creationId xmlns:p14="http://schemas.microsoft.com/office/powerpoint/2010/main" val="4230468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942FC2-A162-47B3-989B-571A62414964}" type="slidenum">
              <a:rPr lang="en-US" smtClean="0"/>
              <a:t>5</a:t>
            </a:fld>
            <a:endParaRPr lang="en-US" dirty="0"/>
          </a:p>
        </p:txBody>
      </p:sp>
    </p:spTree>
    <p:extLst>
      <p:ext uri="{BB962C8B-B14F-4D97-AF65-F5344CB8AC3E}">
        <p14:creationId xmlns:p14="http://schemas.microsoft.com/office/powerpoint/2010/main" val="2284856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942FC2-A162-47B3-989B-571A62414964}" type="slidenum">
              <a:rPr lang="en-US" smtClean="0"/>
              <a:t>6</a:t>
            </a:fld>
            <a:endParaRPr lang="en-US" dirty="0"/>
          </a:p>
        </p:txBody>
      </p:sp>
    </p:spTree>
    <p:extLst>
      <p:ext uri="{BB962C8B-B14F-4D97-AF65-F5344CB8AC3E}">
        <p14:creationId xmlns:p14="http://schemas.microsoft.com/office/powerpoint/2010/main" val="1171570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942FC2-A162-47B3-989B-571A62414964}" type="slidenum">
              <a:rPr lang="en-US" smtClean="0"/>
              <a:t>7</a:t>
            </a:fld>
            <a:endParaRPr lang="en-US" dirty="0"/>
          </a:p>
        </p:txBody>
      </p:sp>
    </p:spTree>
    <p:extLst>
      <p:ext uri="{BB962C8B-B14F-4D97-AF65-F5344CB8AC3E}">
        <p14:creationId xmlns:p14="http://schemas.microsoft.com/office/powerpoint/2010/main" val="41035904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942FC2-A162-47B3-989B-571A62414964}" type="slidenum">
              <a:rPr lang="en-US" smtClean="0"/>
              <a:t>8</a:t>
            </a:fld>
            <a:endParaRPr lang="en-US" dirty="0"/>
          </a:p>
        </p:txBody>
      </p:sp>
    </p:spTree>
    <p:extLst>
      <p:ext uri="{BB962C8B-B14F-4D97-AF65-F5344CB8AC3E}">
        <p14:creationId xmlns:p14="http://schemas.microsoft.com/office/powerpoint/2010/main" val="8795725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942FC2-A162-47B3-989B-571A62414964}" type="slidenum">
              <a:rPr lang="en-US" smtClean="0"/>
              <a:t>9</a:t>
            </a:fld>
            <a:endParaRPr lang="en-US" dirty="0"/>
          </a:p>
        </p:txBody>
      </p:sp>
    </p:spTree>
    <p:extLst>
      <p:ext uri="{BB962C8B-B14F-4D97-AF65-F5344CB8AC3E}">
        <p14:creationId xmlns:p14="http://schemas.microsoft.com/office/powerpoint/2010/main" val="2969247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9798E-90C4-48E6-B39B-37FF65347ABD}"/>
              </a:ext>
            </a:extLst>
          </p:cNvPr>
          <p:cNvSpPr>
            <a:spLocks noGrp="1"/>
          </p:cNvSpPr>
          <p:nvPr>
            <p:ph type="ctrTitle"/>
          </p:nvPr>
        </p:nvSpPr>
        <p:spPr>
          <a:xfrm>
            <a:off x="2197100" y="1079500"/>
            <a:ext cx="7797799" cy="2138400"/>
          </a:xfrm>
        </p:spPr>
        <p:txBody>
          <a:bodyPr anchor="b">
            <a:normAutofit/>
          </a:bodyPr>
          <a:lstStyle>
            <a:lvl1pPr algn="ctr">
              <a:defRPr sz="2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3D95C8C-0A7F-40D9-A690-3D5898EFFE81}"/>
              </a:ext>
            </a:extLst>
          </p:cNvPr>
          <p:cNvSpPr>
            <a:spLocks noGrp="1"/>
          </p:cNvSpPr>
          <p:nvPr>
            <p:ph type="subTitle" idx="1"/>
          </p:nvPr>
        </p:nvSpPr>
        <p:spPr>
          <a:xfrm>
            <a:off x="3308350" y="4113213"/>
            <a:ext cx="5575300" cy="1655762"/>
          </a:xfrm>
        </p:spPr>
        <p:txBody>
          <a:bodyPr/>
          <a:lstStyle>
            <a:lvl1pPr marL="0" indent="0" algn="ctr">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3D1322F3-E47A-4D6E-96A8-AB5C73BA9906}"/>
              </a:ext>
            </a:extLst>
          </p:cNvPr>
          <p:cNvSpPr>
            <a:spLocks noGrp="1"/>
          </p:cNvSpPr>
          <p:nvPr>
            <p:ph type="dt" sz="half" idx="10"/>
          </p:nvPr>
        </p:nvSpPr>
        <p:spPr>
          <a:xfrm>
            <a:off x="541338" y="6401999"/>
            <a:ext cx="2206625" cy="369332"/>
          </a:xfrm>
          <a:prstGeom prst="rect">
            <a:avLst/>
          </a:prstGeom>
        </p:spPr>
        <p:txBody>
          <a:bodyPr/>
          <a:lstStyle/>
          <a:p>
            <a:r>
              <a:rPr lang="en-US"/>
              <a:t>20XX</a:t>
            </a:r>
            <a:endParaRPr lang="en-US" dirty="0"/>
          </a:p>
        </p:txBody>
      </p:sp>
      <p:sp>
        <p:nvSpPr>
          <p:cNvPr id="5" name="Footer Placeholder 4">
            <a:extLst>
              <a:ext uri="{FF2B5EF4-FFF2-40B4-BE49-F238E27FC236}">
                <a16:creationId xmlns:a16="http://schemas.microsoft.com/office/drawing/2014/main" id="{737BF5CE-9E66-4FD5-949F-34E11607C6DF}"/>
              </a:ext>
            </a:extLst>
          </p:cNvPr>
          <p:cNvSpPr>
            <a:spLocks noGrp="1"/>
          </p:cNvSpPr>
          <p:nvPr>
            <p:ph type="ftr" sz="quarter" idx="11"/>
          </p:nvPr>
        </p:nvSpPr>
        <p:spPr>
          <a:xfrm>
            <a:off x="3308350" y="6401999"/>
            <a:ext cx="5575300" cy="369332"/>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4EEDAB7A-4032-416A-B04E-1F4878912E02}"/>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pPr/>
              <a:t>‹#›</a:t>
            </a:fld>
            <a:endParaRPr lang="en-US" dirty="0"/>
          </a:p>
        </p:txBody>
      </p:sp>
      <p:cxnSp>
        <p:nvCxnSpPr>
          <p:cNvPr id="7" name="Straight Connector 6">
            <a:extLst>
              <a:ext uri="{FF2B5EF4-FFF2-40B4-BE49-F238E27FC236}">
                <a16:creationId xmlns:a16="http://schemas.microsoft.com/office/drawing/2014/main" id="{701C0CAB-6A03-4C6A-9FAA-219847753628}"/>
              </a:ext>
            </a:extLst>
          </p:cNvPr>
          <p:cNvCxnSpPr>
            <a:cxnSpLocks/>
          </p:cNvCxnSpPr>
          <p:nvPr/>
        </p:nvCxnSpPr>
        <p:spPr>
          <a:xfrm>
            <a:off x="5826000" y="369087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F982E0B2-AA9C-441C-A08E-A9DF9CF12116}"/>
              </a:ext>
            </a:extLst>
          </p:cNvPr>
          <p:cNvGrpSpPr/>
          <p:nvPr/>
        </p:nvGrpSpPr>
        <p:grpSpPr>
          <a:xfrm>
            <a:off x="9728046" y="4869342"/>
            <a:ext cx="1623711" cy="630920"/>
            <a:chOff x="9588346" y="4824892"/>
            <a:chExt cx="1623711" cy="630920"/>
          </a:xfrm>
        </p:grpSpPr>
        <p:sp>
          <p:nvSpPr>
            <p:cNvPr id="16" name="Freeform: Shape 15">
              <a:extLst>
                <a:ext uri="{FF2B5EF4-FFF2-40B4-BE49-F238E27FC236}">
                  <a16:creationId xmlns:a16="http://schemas.microsoft.com/office/drawing/2014/main" id="{A4A2E074-C10D-4C57-AB72-B631E4D77102}"/>
                </a:ext>
              </a:extLst>
            </p:cNvPr>
            <p:cNvSpPr/>
            <p:nvPr/>
          </p:nvSpPr>
          <p:spPr>
            <a:xfrm rot="2700000" flipH="1">
              <a:off x="10267789" y="4452443"/>
              <a:ext cx="571820" cy="1316717"/>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1820" h="1316717">
                  <a:moveTo>
                    <a:pt x="282417" y="0"/>
                  </a:moveTo>
                  <a:lnTo>
                    <a:pt x="285910" y="3175"/>
                  </a:lnTo>
                  <a:lnTo>
                    <a:pt x="287393" y="1827"/>
                  </a:lnTo>
                  <a:lnTo>
                    <a:pt x="289403" y="0"/>
                  </a:lnTo>
                  <a:lnTo>
                    <a:pt x="289403" y="6349"/>
                  </a:lnTo>
                  <a:lnTo>
                    <a:pt x="309203" y="24345"/>
                  </a:lnTo>
                  <a:cubicBezTo>
                    <a:pt x="471461" y="186603"/>
                    <a:pt x="571820" y="410761"/>
                    <a:pt x="571820" y="658359"/>
                  </a:cubicBezTo>
                  <a:cubicBezTo>
                    <a:pt x="571820" y="905956"/>
                    <a:pt x="471461" y="1130114"/>
                    <a:pt x="309203" y="1292372"/>
                  </a:cubicBezTo>
                  <a:lnTo>
                    <a:pt x="289403" y="1310368"/>
                  </a:lnTo>
                  <a:lnTo>
                    <a:pt x="289403" y="1316717"/>
                  </a:lnTo>
                  <a:lnTo>
                    <a:pt x="287393" y="1314890"/>
                  </a:lnTo>
                  <a:lnTo>
                    <a:pt x="285910" y="1313542"/>
                  </a:lnTo>
                  <a:lnTo>
                    <a:pt x="282417" y="1316717"/>
                  </a:lnTo>
                  <a:lnTo>
                    <a:pt x="282417" y="1310367"/>
                  </a:lnTo>
                  <a:lnTo>
                    <a:pt x="262617" y="1292372"/>
                  </a:lnTo>
                  <a:cubicBezTo>
                    <a:pt x="100359" y="1130113"/>
                    <a:pt x="0" y="905956"/>
                    <a:pt x="0" y="658358"/>
                  </a:cubicBezTo>
                  <a:cubicBezTo>
                    <a:pt x="0" y="410761"/>
                    <a:pt x="100359" y="186603"/>
                    <a:pt x="262617" y="24345"/>
                  </a:cubicBezTo>
                  <a:lnTo>
                    <a:pt x="282417" y="6349"/>
                  </a:lnTo>
                  <a:close/>
                </a:path>
              </a:pathLst>
            </a:custGeom>
            <a:solidFill>
              <a:schemeClr val="accent4">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0B037EB3-1772-4BA8-A95A-E5DBDFEA32B0}"/>
                </a:ext>
              </a:extLst>
            </p:cNvPr>
            <p:cNvGrpSpPr/>
            <p:nvPr/>
          </p:nvGrpSpPr>
          <p:grpSpPr>
            <a:xfrm rot="2700000" flipH="1">
              <a:off x="10112436" y="4359902"/>
              <a:ext cx="571820" cy="1620000"/>
              <a:chOff x="8482785" y="4330454"/>
              <a:chExt cx="571820" cy="1620000"/>
            </a:xfrm>
          </p:grpSpPr>
          <p:sp>
            <p:nvSpPr>
              <p:cNvPr id="18" name="Freeform: Shape 17">
                <a:extLst>
                  <a:ext uri="{FF2B5EF4-FFF2-40B4-BE49-F238E27FC236}">
                    <a16:creationId xmlns:a16="http://schemas.microsoft.com/office/drawing/2014/main" id="{A1F47AC1-63D0-47F3-9728-1A0A0543494B}"/>
                  </a:ext>
                </a:extLst>
              </p:cNvPr>
              <p:cNvSpPr/>
              <p:nvPr/>
            </p:nvSpPr>
            <p:spPr>
              <a:xfrm>
                <a:off x="8482785" y="4333632"/>
                <a:ext cx="571820" cy="1311956"/>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82417 w 571820"/>
                  <a:gd name="connsiteY0" fmla="*/ 6349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309203 w 571820"/>
                  <a:gd name="connsiteY4" fmla="*/ 24345 h 1316717"/>
                  <a:gd name="connsiteX5" fmla="*/ 571820 w 571820"/>
                  <a:gd name="connsiteY5" fmla="*/ 658359 h 1316717"/>
                  <a:gd name="connsiteX6" fmla="*/ 309203 w 571820"/>
                  <a:gd name="connsiteY6" fmla="*/ 1292372 h 1316717"/>
                  <a:gd name="connsiteX7" fmla="*/ 289403 w 571820"/>
                  <a:gd name="connsiteY7" fmla="*/ 1310368 h 1316717"/>
                  <a:gd name="connsiteX8" fmla="*/ 289403 w 571820"/>
                  <a:gd name="connsiteY8" fmla="*/ 1316717 h 1316717"/>
                  <a:gd name="connsiteX9" fmla="*/ 287393 w 571820"/>
                  <a:gd name="connsiteY9" fmla="*/ 1314890 h 1316717"/>
                  <a:gd name="connsiteX10" fmla="*/ 285910 w 571820"/>
                  <a:gd name="connsiteY10" fmla="*/ 1313542 h 1316717"/>
                  <a:gd name="connsiteX11" fmla="*/ 282417 w 571820"/>
                  <a:gd name="connsiteY11" fmla="*/ 1316717 h 1316717"/>
                  <a:gd name="connsiteX12" fmla="*/ 282417 w 571820"/>
                  <a:gd name="connsiteY12" fmla="*/ 1310367 h 1316717"/>
                  <a:gd name="connsiteX13" fmla="*/ 262617 w 571820"/>
                  <a:gd name="connsiteY13" fmla="*/ 1292372 h 1316717"/>
                  <a:gd name="connsiteX14" fmla="*/ 0 w 571820"/>
                  <a:gd name="connsiteY14" fmla="*/ 658358 h 1316717"/>
                  <a:gd name="connsiteX15" fmla="*/ 262617 w 571820"/>
                  <a:gd name="connsiteY15" fmla="*/ 24345 h 1316717"/>
                  <a:gd name="connsiteX0" fmla="*/ 262617 w 571820"/>
                  <a:gd name="connsiteY0" fmla="*/ 22518 h 1314890"/>
                  <a:gd name="connsiteX1" fmla="*/ 285910 w 571820"/>
                  <a:gd name="connsiteY1" fmla="*/ 1348 h 1314890"/>
                  <a:gd name="connsiteX2" fmla="*/ 287393 w 571820"/>
                  <a:gd name="connsiteY2" fmla="*/ 0 h 1314890"/>
                  <a:gd name="connsiteX3" fmla="*/ 309203 w 571820"/>
                  <a:gd name="connsiteY3" fmla="*/ 22518 h 1314890"/>
                  <a:gd name="connsiteX4" fmla="*/ 571820 w 571820"/>
                  <a:gd name="connsiteY4" fmla="*/ 656532 h 1314890"/>
                  <a:gd name="connsiteX5" fmla="*/ 309203 w 571820"/>
                  <a:gd name="connsiteY5" fmla="*/ 1290545 h 1314890"/>
                  <a:gd name="connsiteX6" fmla="*/ 289403 w 571820"/>
                  <a:gd name="connsiteY6" fmla="*/ 1308541 h 1314890"/>
                  <a:gd name="connsiteX7" fmla="*/ 289403 w 571820"/>
                  <a:gd name="connsiteY7" fmla="*/ 1314890 h 1314890"/>
                  <a:gd name="connsiteX8" fmla="*/ 287393 w 571820"/>
                  <a:gd name="connsiteY8" fmla="*/ 1313063 h 1314890"/>
                  <a:gd name="connsiteX9" fmla="*/ 285910 w 571820"/>
                  <a:gd name="connsiteY9" fmla="*/ 1311715 h 1314890"/>
                  <a:gd name="connsiteX10" fmla="*/ 282417 w 571820"/>
                  <a:gd name="connsiteY10" fmla="*/ 1314890 h 1314890"/>
                  <a:gd name="connsiteX11" fmla="*/ 282417 w 571820"/>
                  <a:gd name="connsiteY11" fmla="*/ 1308540 h 1314890"/>
                  <a:gd name="connsiteX12" fmla="*/ 262617 w 571820"/>
                  <a:gd name="connsiteY12" fmla="*/ 1290545 h 1314890"/>
                  <a:gd name="connsiteX13" fmla="*/ 0 w 571820"/>
                  <a:gd name="connsiteY13" fmla="*/ 656531 h 1314890"/>
                  <a:gd name="connsiteX14" fmla="*/ 262617 w 571820"/>
                  <a:gd name="connsiteY14" fmla="*/ 22518 h 1314890"/>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82417 w 571820"/>
                  <a:gd name="connsiteY10" fmla="*/ 1307192 h 1313542"/>
                  <a:gd name="connsiteX11" fmla="*/ 262617 w 571820"/>
                  <a:gd name="connsiteY11" fmla="*/ 1289197 h 1313542"/>
                  <a:gd name="connsiteX12" fmla="*/ 0 w 571820"/>
                  <a:gd name="connsiteY12" fmla="*/ 655183 h 1313542"/>
                  <a:gd name="connsiteX13" fmla="*/ 262617 w 571820"/>
                  <a:gd name="connsiteY13"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62617 w 571820"/>
                  <a:gd name="connsiteY10" fmla="*/ 1289197 h 1313542"/>
                  <a:gd name="connsiteX11" fmla="*/ 0 w 571820"/>
                  <a:gd name="connsiteY11" fmla="*/ 655183 h 1313542"/>
                  <a:gd name="connsiteX12" fmla="*/ 262617 w 571820"/>
                  <a:gd name="connsiteY12"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62617 w 571820"/>
                  <a:gd name="connsiteY9" fmla="*/ 1289197 h 1313542"/>
                  <a:gd name="connsiteX10" fmla="*/ 0 w 571820"/>
                  <a:gd name="connsiteY10" fmla="*/ 655183 h 1313542"/>
                  <a:gd name="connsiteX11" fmla="*/ 262617 w 571820"/>
                  <a:gd name="connsiteY11"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62617 w 571820"/>
                  <a:gd name="connsiteY8" fmla="*/ 1289197 h 1313542"/>
                  <a:gd name="connsiteX9" fmla="*/ 0 w 571820"/>
                  <a:gd name="connsiteY9" fmla="*/ 655183 h 1313542"/>
                  <a:gd name="connsiteX10" fmla="*/ 262617 w 571820"/>
                  <a:gd name="connsiteY10"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62617 w 571820"/>
                  <a:gd name="connsiteY7" fmla="*/ 1289197 h 1313542"/>
                  <a:gd name="connsiteX8" fmla="*/ 0 w 571820"/>
                  <a:gd name="connsiteY8" fmla="*/ 655183 h 1313542"/>
                  <a:gd name="connsiteX9" fmla="*/ 262617 w 571820"/>
                  <a:gd name="connsiteY9" fmla="*/ 21170 h 1313542"/>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9403 w 571820"/>
                  <a:gd name="connsiteY5" fmla="*/ 1307193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5832 w 571820"/>
                  <a:gd name="connsiteY5" fmla="*/ 1311956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11956"/>
                  <a:gd name="connsiteX1" fmla="*/ 285910 w 571820"/>
                  <a:gd name="connsiteY1" fmla="*/ 0 h 1311956"/>
                  <a:gd name="connsiteX2" fmla="*/ 309203 w 571820"/>
                  <a:gd name="connsiteY2" fmla="*/ 21170 h 1311956"/>
                  <a:gd name="connsiteX3" fmla="*/ 571820 w 571820"/>
                  <a:gd name="connsiteY3" fmla="*/ 655184 h 1311956"/>
                  <a:gd name="connsiteX4" fmla="*/ 309203 w 571820"/>
                  <a:gd name="connsiteY4" fmla="*/ 1289197 h 1311956"/>
                  <a:gd name="connsiteX5" fmla="*/ 285832 w 571820"/>
                  <a:gd name="connsiteY5" fmla="*/ 1311956 h 1311956"/>
                  <a:gd name="connsiteX6" fmla="*/ 262617 w 571820"/>
                  <a:gd name="connsiteY6" fmla="*/ 1289197 h 1311956"/>
                  <a:gd name="connsiteX7" fmla="*/ 0 w 571820"/>
                  <a:gd name="connsiteY7" fmla="*/ 655183 h 1311956"/>
                  <a:gd name="connsiteX8" fmla="*/ 262617 w 571820"/>
                  <a:gd name="connsiteY8" fmla="*/ 21170 h 131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820" h="1311956">
                    <a:moveTo>
                      <a:pt x="262617" y="21170"/>
                    </a:moveTo>
                    <a:lnTo>
                      <a:pt x="285910" y="0"/>
                    </a:lnTo>
                    <a:lnTo>
                      <a:pt x="309203" y="21170"/>
                    </a:lnTo>
                    <a:cubicBezTo>
                      <a:pt x="471461" y="183428"/>
                      <a:pt x="571820" y="407586"/>
                      <a:pt x="571820" y="655184"/>
                    </a:cubicBezTo>
                    <a:cubicBezTo>
                      <a:pt x="571820" y="902781"/>
                      <a:pt x="471461" y="1126939"/>
                      <a:pt x="309203" y="1289197"/>
                    </a:cubicBezTo>
                    <a:lnTo>
                      <a:pt x="285832" y="1311956"/>
                    </a:lnTo>
                    <a:lnTo>
                      <a:pt x="262617" y="1289197"/>
                    </a:lnTo>
                    <a:cubicBezTo>
                      <a:pt x="100359" y="1126938"/>
                      <a:pt x="0" y="902781"/>
                      <a:pt x="0" y="655183"/>
                    </a:cubicBezTo>
                    <a:cubicBezTo>
                      <a:pt x="0" y="407586"/>
                      <a:pt x="100359" y="183428"/>
                      <a:pt x="262617" y="21170"/>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9" name="Straight Connector 18">
                <a:extLst>
                  <a:ext uri="{FF2B5EF4-FFF2-40B4-BE49-F238E27FC236}">
                    <a16:creationId xmlns:a16="http://schemas.microsoft.com/office/drawing/2014/main" id="{803A57D6-0C36-4560-A08A-16768551EF6F}"/>
                  </a:ext>
                </a:extLst>
              </p:cNvPr>
              <p:cNvCxnSpPr>
                <a:cxnSpLocks/>
              </p:cNvCxnSpPr>
              <p:nvPr/>
            </p:nvCxnSpPr>
            <p:spPr>
              <a:xfrm>
                <a:off x="8768695" y="4330454"/>
                <a:ext cx="0" cy="162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562761931"/>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B794F-0C7D-47A6-A355-9B54F3A082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18BEFC-5F95-43C3-A662-CF24426CB374}"/>
              </a:ext>
            </a:extLst>
          </p:cNvPr>
          <p:cNvSpPr>
            <a:spLocks noGrp="1"/>
          </p:cNvSpPr>
          <p:nvPr>
            <p:ph type="body" orient="vert" idx="1"/>
          </p:nvPr>
        </p:nvSpPr>
        <p:spPr>
          <a:xfrm>
            <a:off x="1079500" y="1790700"/>
            <a:ext cx="10026650" cy="3978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E020A41-C226-41AB-8766-C9BF3E9BF9D0}"/>
              </a:ext>
            </a:extLst>
          </p:cNvPr>
          <p:cNvSpPr>
            <a:spLocks noGrp="1"/>
          </p:cNvSpPr>
          <p:nvPr>
            <p:ph type="dt" sz="half" idx="10"/>
          </p:nvPr>
        </p:nvSpPr>
        <p:spPr>
          <a:xfrm>
            <a:off x="541338" y="6401999"/>
            <a:ext cx="2206625" cy="369332"/>
          </a:xfrm>
          <a:prstGeom prst="rect">
            <a:avLst/>
          </a:prstGeom>
        </p:spPr>
        <p:txBody>
          <a:bodyPr/>
          <a:lstStyle/>
          <a:p>
            <a:r>
              <a:rPr lang="en-US"/>
              <a:t>20XX</a:t>
            </a:r>
            <a:endParaRPr lang="en-US" dirty="0"/>
          </a:p>
        </p:txBody>
      </p:sp>
      <p:sp>
        <p:nvSpPr>
          <p:cNvPr id="5" name="Footer Placeholder 4">
            <a:extLst>
              <a:ext uri="{FF2B5EF4-FFF2-40B4-BE49-F238E27FC236}">
                <a16:creationId xmlns:a16="http://schemas.microsoft.com/office/drawing/2014/main" id="{877795E9-017B-4505-810D-A5F553A56BC9}"/>
              </a:ext>
            </a:extLst>
          </p:cNvPr>
          <p:cNvSpPr>
            <a:spLocks noGrp="1"/>
          </p:cNvSpPr>
          <p:nvPr>
            <p:ph type="ftr" sz="quarter" idx="11"/>
          </p:nvPr>
        </p:nvSpPr>
        <p:spPr>
          <a:xfrm>
            <a:off x="3308350" y="6401999"/>
            <a:ext cx="5575300" cy="369332"/>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6626A1BD-3429-4C11-B230-8AD083EC3EC2}"/>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286357117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A11CA2-18BF-408B-A40C-B43A0A7B80FA}"/>
              </a:ext>
            </a:extLst>
          </p:cNvPr>
          <p:cNvSpPr>
            <a:spLocks noGrp="1"/>
          </p:cNvSpPr>
          <p:nvPr>
            <p:ph type="title" orient="vert"/>
          </p:nvPr>
        </p:nvSpPr>
        <p:spPr>
          <a:xfrm>
            <a:off x="9899079" y="1079500"/>
            <a:ext cx="1292662" cy="4689476"/>
          </a:xfrm>
        </p:spPr>
        <p:txBody>
          <a:bodyPr vert="eaVert">
            <a:normAutofit/>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AE424B6-12FC-41A1-AF7C-7E3931D97204}"/>
              </a:ext>
            </a:extLst>
          </p:cNvPr>
          <p:cNvSpPr>
            <a:spLocks noGrp="1"/>
          </p:cNvSpPr>
          <p:nvPr>
            <p:ph type="body" orient="vert" idx="1"/>
          </p:nvPr>
        </p:nvSpPr>
        <p:spPr>
          <a:xfrm>
            <a:off x="1079499" y="1079500"/>
            <a:ext cx="8495943" cy="46894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35CF957-F921-48CF-97FE-91190C1AE9B3}"/>
              </a:ext>
            </a:extLst>
          </p:cNvPr>
          <p:cNvSpPr>
            <a:spLocks noGrp="1"/>
          </p:cNvSpPr>
          <p:nvPr>
            <p:ph type="dt" sz="half" idx="10"/>
          </p:nvPr>
        </p:nvSpPr>
        <p:spPr>
          <a:xfrm>
            <a:off x="541338" y="6401999"/>
            <a:ext cx="2206625" cy="369332"/>
          </a:xfrm>
          <a:prstGeom prst="rect">
            <a:avLst/>
          </a:prstGeom>
        </p:spPr>
        <p:txBody>
          <a:bodyPr/>
          <a:lstStyle/>
          <a:p>
            <a:r>
              <a:rPr lang="en-US"/>
              <a:t>20XX</a:t>
            </a:r>
            <a:endParaRPr lang="en-US" dirty="0"/>
          </a:p>
        </p:txBody>
      </p:sp>
      <p:sp>
        <p:nvSpPr>
          <p:cNvPr id="5" name="Footer Placeholder 4">
            <a:extLst>
              <a:ext uri="{FF2B5EF4-FFF2-40B4-BE49-F238E27FC236}">
                <a16:creationId xmlns:a16="http://schemas.microsoft.com/office/drawing/2014/main" id="{6653F49D-6E0C-47F7-BAAD-A427913DC4D1}"/>
              </a:ext>
            </a:extLst>
          </p:cNvPr>
          <p:cNvSpPr>
            <a:spLocks noGrp="1"/>
          </p:cNvSpPr>
          <p:nvPr>
            <p:ph type="ftr" sz="quarter" idx="11"/>
          </p:nvPr>
        </p:nvSpPr>
        <p:spPr>
          <a:xfrm>
            <a:off x="3308350" y="6401999"/>
            <a:ext cx="5575300" cy="369332"/>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B038A122-F390-46CF-BECF-3AE05CA585C4}"/>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410713770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9798E-90C4-48E6-B39B-37FF65347ABD}"/>
              </a:ext>
            </a:extLst>
          </p:cNvPr>
          <p:cNvSpPr>
            <a:spLocks noGrp="1"/>
          </p:cNvSpPr>
          <p:nvPr>
            <p:ph type="ctrTitle" hasCustomPrompt="1"/>
          </p:nvPr>
        </p:nvSpPr>
        <p:spPr>
          <a:xfrm>
            <a:off x="2197100" y="1079500"/>
            <a:ext cx="7797799" cy="2543594"/>
          </a:xfrm>
        </p:spPr>
        <p:txBody>
          <a:bodyPr anchor="b">
            <a:normAutofit/>
          </a:bodyPr>
          <a:lstStyle>
            <a:lvl1pPr algn="ctr">
              <a:defRPr sz="2800"/>
            </a:lvl1pPr>
          </a:lstStyle>
          <a:p>
            <a:r>
              <a:rPr lang="en-US" dirty="0"/>
              <a:t>Click to add title</a:t>
            </a:r>
          </a:p>
        </p:txBody>
      </p:sp>
      <p:grpSp>
        <p:nvGrpSpPr>
          <p:cNvPr id="7" name="Group 6">
            <a:extLst>
              <a:ext uri="{FF2B5EF4-FFF2-40B4-BE49-F238E27FC236}">
                <a16:creationId xmlns:a16="http://schemas.microsoft.com/office/drawing/2014/main" id="{A8224D70-2CA9-3DC4-F002-EC470A48EB82}"/>
              </a:ext>
              <a:ext uri="{C183D7F6-B498-43B3-948B-1728B52AA6E4}">
                <adec:decorative xmlns:adec="http://schemas.microsoft.com/office/drawing/2017/decorative" val="1"/>
              </a:ext>
            </a:extLst>
          </p:cNvPr>
          <p:cNvGrpSpPr/>
          <p:nvPr userDrawn="1"/>
        </p:nvGrpSpPr>
        <p:grpSpPr>
          <a:xfrm>
            <a:off x="9728046" y="4869342"/>
            <a:ext cx="1623711" cy="630920"/>
            <a:chOff x="9588346" y="4824892"/>
            <a:chExt cx="1623711" cy="630920"/>
          </a:xfrm>
        </p:grpSpPr>
        <p:sp>
          <p:nvSpPr>
            <p:cNvPr id="8" name="Freeform: Shape 15">
              <a:extLst>
                <a:ext uri="{FF2B5EF4-FFF2-40B4-BE49-F238E27FC236}">
                  <a16:creationId xmlns:a16="http://schemas.microsoft.com/office/drawing/2014/main" id="{C0B1F33F-4201-2B4E-E8EC-1D07263083EB}"/>
                </a:ext>
              </a:extLst>
            </p:cNvPr>
            <p:cNvSpPr/>
            <p:nvPr/>
          </p:nvSpPr>
          <p:spPr>
            <a:xfrm rot="2700000" flipH="1">
              <a:off x="10267789" y="4452443"/>
              <a:ext cx="571820" cy="1316717"/>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1820" h="1316717">
                  <a:moveTo>
                    <a:pt x="282417" y="0"/>
                  </a:moveTo>
                  <a:lnTo>
                    <a:pt x="285910" y="3175"/>
                  </a:lnTo>
                  <a:lnTo>
                    <a:pt x="287393" y="1827"/>
                  </a:lnTo>
                  <a:lnTo>
                    <a:pt x="289403" y="0"/>
                  </a:lnTo>
                  <a:lnTo>
                    <a:pt x="289403" y="6349"/>
                  </a:lnTo>
                  <a:lnTo>
                    <a:pt x="309203" y="24345"/>
                  </a:lnTo>
                  <a:cubicBezTo>
                    <a:pt x="471461" y="186603"/>
                    <a:pt x="571820" y="410761"/>
                    <a:pt x="571820" y="658359"/>
                  </a:cubicBezTo>
                  <a:cubicBezTo>
                    <a:pt x="571820" y="905956"/>
                    <a:pt x="471461" y="1130114"/>
                    <a:pt x="309203" y="1292372"/>
                  </a:cubicBezTo>
                  <a:lnTo>
                    <a:pt x="289403" y="1310368"/>
                  </a:lnTo>
                  <a:lnTo>
                    <a:pt x="289403" y="1316717"/>
                  </a:lnTo>
                  <a:lnTo>
                    <a:pt x="287393" y="1314890"/>
                  </a:lnTo>
                  <a:lnTo>
                    <a:pt x="285910" y="1313542"/>
                  </a:lnTo>
                  <a:lnTo>
                    <a:pt x="282417" y="1316717"/>
                  </a:lnTo>
                  <a:lnTo>
                    <a:pt x="282417" y="1310367"/>
                  </a:lnTo>
                  <a:lnTo>
                    <a:pt x="262617" y="1292372"/>
                  </a:lnTo>
                  <a:cubicBezTo>
                    <a:pt x="100359" y="1130113"/>
                    <a:pt x="0" y="905956"/>
                    <a:pt x="0" y="658358"/>
                  </a:cubicBezTo>
                  <a:cubicBezTo>
                    <a:pt x="0" y="410761"/>
                    <a:pt x="100359" y="186603"/>
                    <a:pt x="262617" y="24345"/>
                  </a:cubicBezTo>
                  <a:lnTo>
                    <a:pt x="282417" y="6349"/>
                  </a:lnTo>
                  <a:close/>
                </a:path>
              </a:pathLst>
            </a:custGeom>
            <a:solidFill>
              <a:schemeClr val="accent4">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2ED5B178-0506-30BE-93BB-73C02006B988}"/>
                </a:ext>
              </a:extLst>
            </p:cNvPr>
            <p:cNvGrpSpPr/>
            <p:nvPr/>
          </p:nvGrpSpPr>
          <p:grpSpPr>
            <a:xfrm rot="2700000" flipH="1">
              <a:off x="10112436" y="4359902"/>
              <a:ext cx="571820" cy="1620000"/>
              <a:chOff x="8482785" y="4330454"/>
              <a:chExt cx="571820" cy="1620000"/>
            </a:xfrm>
          </p:grpSpPr>
          <p:sp>
            <p:nvSpPr>
              <p:cNvPr id="10" name="Freeform: Shape 17">
                <a:extLst>
                  <a:ext uri="{FF2B5EF4-FFF2-40B4-BE49-F238E27FC236}">
                    <a16:creationId xmlns:a16="http://schemas.microsoft.com/office/drawing/2014/main" id="{B3F854F0-E9B7-2C32-CA3C-FA9719440768}"/>
                  </a:ext>
                </a:extLst>
              </p:cNvPr>
              <p:cNvSpPr/>
              <p:nvPr/>
            </p:nvSpPr>
            <p:spPr>
              <a:xfrm>
                <a:off x="8482785" y="4333632"/>
                <a:ext cx="571820" cy="1311956"/>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82417 w 571820"/>
                  <a:gd name="connsiteY0" fmla="*/ 6349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309203 w 571820"/>
                  <a:gd name="connsiteY4" fmla="*/ 24345 h 1316717"/>
                  <a:gd name="connsiteX5" fmla="*/ 571820 w 571820"/>
                  <a:gd name="connsiteY5" fmla="*/ 658359 h 1316717"/>
                  <a:gd name="connsiteX6" fmla="*/ 309203 w 571820"/>
                  <a:gd name="connsiteY6" fmla="*/ 1292372 h 1316717"/>
                  <a:gd name="connsiteX7" fmla="*/ 289403 w 571820"/>
                  <a:gd name="connsiteY7" fmla="*/ 1310368 h 1316717"/>
                  <a:gd name="connsiteX8" fmla="*/ 289403 w 571820"/>
                  <a:gd name="connsiteY8" fmla="*/ 1316717 h 1316717"/>
                  <a:gd name="connsiteX9" fmla="*/ 287393 w 571820"/>
                  <a:gd name="connsiteY9" fmla="*/ 1314890 h 1316717"/>
                  <a:gd name="connsiteX10" fmla="*/ 285910 w 571820"/>
                  <a:gd name="connsiteY10" fmla="*/ 1313542 h 1316717"/>
                  <a:gd name="connsiteX11" fmla="*/ 282417 w 571820"/>
                  <a:gd name="connsiteY11" fmla="*/ 1316717 h 1316717"/>
                  <a:gd name="connsiteX12" fmla="*/ 282417 w 571820"/>
                  <a:gd name="connsiteY12" fmla="*/ 1310367 h 1316717"/>
                  <a:gd name="connsiteX13" fmla="*/ 262617 w 571820"/>
                  <a:gd name="connsiteY13" fmla="*/ 1292372 h 1316717"/>
                  <a:gd name="connsiteX14" fmla="*/ 0 w 571820"/>
                  <a:gd name="connsiteY14" fmla="*/ 658358 h 1316717"/>
                  <a:gd name="connsiteX15" fmla="*/ 262617 w 571820"/>
                  <a:gd name="connsiteY15" fmla="*/ 24345 h 1316717"/>
                  <a:gd name="connsiteX0" fmla="*/ 262617 w 571820"/>
                  <a:gd name="connsiteY0" fmla="*/ 22518 h 1314890"/>
                  <a:gd name="connsiteX1" fmla="*/ 285910 w 571820"/>
                  <a:gd name="connsiteY1" fmla="*/ 1348 h 1314890"/>
                  <a:gd name="connsiteX2" fmla="*/ 287393 w 571820"/>
                  <a:gd name="connsiteY2" fmla="*/ 0 h 1314890"/>
                  <a:gd name="connsiteX3" fmla="*/ 309203 w 571820"/>
                  <a:gd name="connsiteY3" fmla="*/ 22518 h 1314890"/>
                  <a:gd name="connsiteX4" fmla="*/ 571820 w 571820"/>
                  <a:gd name="connsiteY4" fmla="*/ 656532 h 1314890"/>
                  <a:gd name="connsiteX5" fmla="*/ 309203 w 571820"/>
                  <a:gd name="connsiteY5" fmla="*/ 1290545 h 1314890"/>
                  <a:gd name="connsiteX6" fmla="*/ 289403 w 571820"/>
                  <a:gd name="connsiteY6" fmla="*/ 1308541 h 1314890"/>
                  <a:gd name="connsiteX7" fmla="*/ 289403 w 571820"/>
                  <a:gd name="connsiteY7" fmla="*/ 1314890 h 1314890"/>
                  <a:gd name="connsiteX8" fmla="*/ 287393 w 571820"/>
                  <a:gd name="connsiteY8" fmla="*/ 1313063 h 1314890"/>
                  <a:gd name="connsiteX9" fmla="*/ 285910 w 571820"/>
                  <a:gd name="connsiteY9" fmla="*/ 1311715 h 1314890"/>
                  <a:gd name="connsiteX10" fmla="*/ 282417 w 571820"/>
                  <a:gd name="connsiteY10" fmla="*/ 1314890 h 1314890"/>
                  <a:gd name="connsiteX11" fmla="*/ 282417 w 571820"/>
                  <a:gd name="connsiteY11" fmla="*/ 1308540 h 1314890"/>
                  <a:gd name="connsiteX12" fmla="*/ 262617 w 571820"/>
                  <a:gd name="connsiteY12" fmla="*/ 1290545 h 1314890"/>
                  <a:gd name="connsiteX13" fmla="*/ 0 w 571820"/>
                  <a:gd name="connsiteY13" fmla="*/ 656531 h 1314890"/>
                  <a:gd name="connsiteX14" fmla="*/ 262617 w 571820"/>
                  <a:gd name="connsiteY14" fmla="*/ 22518 h 1314890"/>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82417 w 571820"/>
                  <a:gd name="connsiteY10" fmla="*/ 1307192 h 1313542"/>
                  <a:gd name="connsiteX11" fmla="*/ 262617 w 571820"/>
                  <a:gd name="connsiteY11" fmla="*/ 1289197 h 1313542"/>
                  <a:gd name="connsiteX12" fmla="*/ 0 w 571820"/>
                  <a:gd name="connsiteY12" fmla="*/ 655183 h 1313542"/>
                  <a:gd name="connsiteX13" fmla="*/ 262617 w 571820"/>
                  <a:gd name="connsiteY13"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62617 w 571820"/>
                  <a:gd name="connsiteY10" fmla="*/ 1289197 h 1313542"/>
                  <a:gd name="connsiteX11" fmla="*/ 0 w 571820"/>
                  <a:gd name="connsiteY11" fmla="*/ 655183 h 1313542"/>
                  <a:gd name="connsiteX12" fmla="*/ 262617 w 571820"/>
                  <a:gd name="connsiteY12"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62617 w 571820"/>
                  <a:gd name="connsiteY9" fmla="*/ 1289197 h 1313542"/>
                  <a:gd name="connsiteX10" fmla="*/ 0 w 571820"/>
                  <a:gd name="connsiteY10" fmla="*/ 655183 h 1313542"/>
                  <a:gd name="connsiteX11" fmla="*/ 262617 w 571820"/>
                  <a:gd name="connsiteY11"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62617 w 571820"/>
                  <a:gd name="connsiteY8" fmla="*/ 1289197 h 1313542"/>
                  <a:gd name="connsiteX9" fmla="*/ 0 w 571820"/>
                  <a:gd name="connsiteY9" fmla="*/ 655183 h 1313542"/>
                  <a:gd name="connsiteX10" fmla="*/ 262617 w 571820"/>
                  <a:gd name="connsiteY10"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62617 w 571820"/>
                  <a:gd name="connsiteY7" fmla="*/ 1289197 h 1313542"/>
                  <a:gd name="connsiteX8" fmla="*/ 0 w 571820"/>
                  <a:gd name="connsiteY8" fmla="*/ 655183 h 1313542"/>
                  <a:gd name="connsiteX9" fmla="*/ 262617 w 571820"/>
                  <a:gd name="connsiteY9" fmla="*/ 21170 h 1313542"/>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9403 w 571820"/>
                  <a:gd name="connsiteY5" fmla="*/ 1307193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5832 w 571820"/>
                  <a:gd name="connsiteY5" fmla="*/ 1311956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11956"/>
                  <a:gd name="connsiteX1" fmla="*/ 285910 w 571820"/>
                  <a:gd name="connsiteY1" fmla="*/ 0 h 1311956"/>
                  <a:gd name="connsiteX2" fmla="*/ 309203 w 571820"/>
                  <a:gd name="connsiteY2" fmla="*/ 21170 h 1311956"/>
                  <a:gd name="connsiteX3" fmla="*/ 571820 w 571820"/>
                  <a:gd name="connsiteY3" fmla="*/ 655184 h 1311956"/>
                  <a:gd name="connsiteX4" fmla="*/ 309203 w 571820"/>
                  <a:gd name="connsiteY4" fmla="*/ 1289197 h 1311956"/>
                  <a:gd name="connsiteX5" fmla="*/ 285832 w 571820"/>
                  <a:gd name="connsiteY5" fmla="*/ 1311956 h 1311956"/>
                  <a:gd name="connsiteX6" fmla="*/ 262617 w 571820"/>
                  <a:gd name="connsiteY6" fmla="*/ 1289197 h 1311956"/>
                  <a:gd name="connsiteX7" fmla="*/ 0 w 571820"/>
                  <a:gd name="connsiteY7" fmla="*/ 655183 h 1311956"/>
                  <a:gd name="connsiteX8" fmla="*/ 262617 w 571820"/>
                  <a:gd name="connsiteY8" fmla="*/ 21170 h 131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820" h="1311956">
                    <a:moveTo>
                      <a:pt x="262617" y="21170"/>
                    </a:moveTo>
                    <a:lnTo>
                      <a:pt x="285910" y="0"/>
                    </a:lnTo>
                    <a:lnTo>
                      <a:pt x="309203" y="21170"/>
                    </a:lnTo>
                    <a:cubicBezTo>
                      <a:pt x="471461" y="183428"/>
                      <a:pt x="571820" y="407586"/>
                      <a:pt x="571820" y="655184"/>
                    </a:cubicBezTo>
                    <a:cubicBezTo>
                      <a:pt x="571820" y="902781"/>
                      <a:pt x="471461" y="1126939"/>
                      <a:pt x="309203" y="1289197"/>
                    </a:cubicBezTo>
                    <a:lnTo>
                      <a:pt x="285832" y="1311956"/>
                    </a:lnTo>
                    <a:lnTo>
                      <a:pt x="262617" y="1289197"/>
                    </a:lnTo>
                    <a:cubicBezTo>
                      <a:pt x="100359" y="1126938"/>
                      <a:pt x="0" y="902781"/>
                      <a:pt x="0" y="655183"/>
                    </a:cubicBezTo>
                    <a:cubicBezTo>
                      <a:pt x="0" y="407586"/>
                      <a:pt x="100359" y="183428"/>
                      <a:pt x="262617" y="21170"/>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1" name="Straight Connector 10">
                <a:extLst>
                  <a:ext uri="{FF2B5EF4-FFF2-40B4-BE49-F238E27FC236}">
                    <a16:creationId xmlns:a16="http://schemas.microsoft.com/office/drawing/2014/main" id="{E8224CDA-DD93-0DF6-7DD9-8328D1606037}"/>
                  </a:ext>
                </a:extLst>
              </p:cNvPr>
              <p:cNvCxnSpPr>
                <a:cxnSpLocks/>
              </p:cNvCxnSpPr>
              <p:nvPr/>
            </p:nvCxnSpPr>
            <p:spPr>
              <a:xfrm>
                <a:off x="8768695" y="4330454"/>
                <a:ext cx="0" cy="162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12" name="Straight Connector 11">
            <a:extLst>
              <a:ext uri="{FF2B5EF4-FFF2-40B4-BE49-F238E27FC236}">
                <a16:creationId xmlns:a16="http://schemas.microsoft.com/office/drawing/2014/main" id="{A3FA5F65-B2C5-BB65-83E3-F195EEE49001}"/>
              </a:ext>
              <a:ext uri="{C183D7F6-B498-43B3-948B-1728B52AA6E4}">
                <adec:decorative xmlns:adec="http://schemas.microsoft.com/office/drawing/2017/decorative" val="1"/>
              </a:ext>
            </a:extLst>
          </p:cNvPr>
          <p:cNvCxnSpPr>
            <a:cxnSpLocks/>
          </p:cNvCxnSpPr>
          <p:nvPr userDrawn="1"/>
        </p:nvCxnSpPr>
        <p:spPr>
          <a:xfrm>
            <a:off x="5826000" y="4099086"/>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87257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0C1D561-971B-43DB-A5A7-63A887A0CA6B}"/>
              </a:ext>
            </a:extLst>
          </p:cNvPr>
          <p:cNvSpPr>
            <a:spLocks noGrp="1"/>
          </p:cNvSpPr>
          <p:nvPr>
            <p:ph type="title" hasCustomPrompt="1"/>
          </p:nvPr>
        </p:nvSpPr>
        <p:spPr>
          <a:xfrm>
            <a:off x="565150" y="548640"/>
            <a:ext cx="5486400" cy="1371600"/>
          </a:xfrm>
        </p:spPr>
        <p:txBody>
          <a:bodyPr anchor="b" anchorCtr="0">
            <a:noAutofit/>
          </a:bodyPr>
          <a:lstStyle>
            <a:lvl1pPr algn="ctr">
              <a:defRPr/>
            </a:lvl1pPr>
          </a:lstStyle>
          <a:p>
            <a:pPr algn="ctr"/>
            <a:r>
              <a:rPr lang="en-US" dirty="0"/>
              <a:t>Click to add title</a:t>
            </a:r>
          </a:p>
        </p:txBody>
      </p:sp>
      <p:cxnSp>
        <p:nvCxnSpPr>
          <p:cNvPr id="9" name="Straight Connector 8">
            <a:extLst>
              <a:ext uri="{FF2B5EF4-FFF2-40B4-BE49-F238E27FC236}">
                <a16:creationId xmlns:a16="http://schemas.microsoft.com/office/drawing/2014/main" id="{8CACFD68-412E-48B4-B9EB-FEDC20A81354}"/>
              </a:ext>
              <a:ext uri="{C183D7F6-B498-43B3-948B-1728B52AA6E4}">
                <adec:decorative xmlns:adec="http://schemas.microsoft.com/office/drawing/2017/decorative" val="1"/>
              </a:ext>
            </a:extLst>
          </p:cNvPr>
          <p:cNvCxnSpPr>
            <a:cxnSpLocks/>
          </p:cNvCxnSpPr>
          <p:nvPr userDrawn="1"/>
        </p:nvCxnSpPr>
        <p:spPr>
          <a:xfrm>
            <a:off x="3023391" y="2310207"/>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4F0731E0-58E0-4382-ADA7-A9C6DE2E7E36}"/>
              </a:ext>
            </a:extLst>
          </p:cNvPr>
          <p:cNvSpPr>
            <a:spLocks noGrp="1"/>
          </p:cNvSpPr>
          <p:nvPr>
            <p:ph idx="1" hasCustomPrompt="1"/>
          </p:nvPr>
        </p:nvSpPr>
        <p:spPr>
          <a:xfrm>
            <a:off x="565149" y="2759076"/>
            <a:ext cx="5486399" cy="3009899"/>
          </a:xfrm>
        </p:spPr>
        <p:txBody>
          <a:bodyPr>
            <a:noAutofit/>
          </a:bodyPr>
          <a:lstStyle>
            <a:lvl1pPr>
              <a:lnSpc>
                <a:spcPct val="100000"/>
              </a:lnSpc>
              <a:spcBef>
                <a:spcPts val="1000"/>
              </a:spcBef>
              <a:defRPr sz="1800"/>
            </a:lvl1pPr>
            <a:lvl2pPr>
              <a:lnSpc>
                <a:spcPct val="100000"/>
              </a:lnSpc>
              <a:spcBef>
                <a:spcPts val="1000"/>
              </a:spcBef>
              <a:defRPr sz="1800"/>
            </a:lvl2pPr>
            <a:lvl3pPr>
              <a:lnSpc>
                <a:spcPct val="100000"/>
              </a:lnSpc>
              <a:spcBef>
                <a:spcPts val="1000"/>
              </a:spcBef>
              <a:defRPr sz="1600"/>
            </a:lvl3pPr>
            <a:lvl4pPr>
              <a:lnSpc>
                <a:spcPct val="100000"/>
              </a:lnSpc>
              <a:spcBef>
                <a:spcPts val="1000"/>
              </a:spcBef>
              <a:defRPr sz="1800"/>
            </a:lvl4pPr>
            <a:lvl5pPr>
              <a:lnSpc>
                <a:spcPct val="100000"/>
              </a:lnSpc>
              <a:spcBef>
                <a:spcPts val="1000"/>
              </a:spcBef>
              <a:defRPr sz="1800"/>
            </a:lvl5pPr>
            <a:lvl6pPr>
              <a:lnSpc>
                <a:spcPct val="100000"/>
              </a:lnSpc>
              <a:spcBef>
                <a:spcPts val="1000"/>
              </a:spcBef>
              <a:buClr>
                <a:schemeClr val="accent5"/>
              </a:buClr>
              <a:defRPr sz="1600"/>
            </a:lvl6pPr>
            <a:lvl7pPr>
              <a:buClr>
                <a:schemeClr val="accent5"/>
              </a:buClr>
              <a:defRPr/>
            </a:lvl7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a:p>
            <a:pPr lvl="5"/>
            <a:endParaRPr lang="en-US" dirty="0"/>
          </a:p>
          <a:p>
            <a:pPr lvl="2"/>
            <a:endParaRPr lang="en-US" dirty="0"/>
          </a:p>
        </p:txBody>
      </p:sp>
      <p:sp>
        <p:nvSpPr>
          <p:cNvPr id="11" name="Date Placeholder 3">
            <a:extLst>
              <a:ext uri="{FF2B5EF4-FFF2-40B4-BE49-F238E27FC236}">
                <a16:creationId xmlns:a16="http://schemas.microsoft.com/office/drawing/2014/main" id="{23D67752-1F0B-4C84-BBA7-A57E2793D918}"/>
              </a:ext>
            </a:extLst>
          </p:cNvPr>
          <p:cNvSpPr>
            <a:spLocks noGrp="1"/>
          </p:cNvSpPr>
          <p:nvPr>
            <p:ph type="dt" sz="half" idx="10"/>
          </p:nvPr>
        </p:nvSpPr>
        <p:spPr>
          <a:xfrm>
            <a:off x="541338" y="6401999"/>
            <a:ext cx="2206625" cy="369332"/>
          </a:xfrm>
        </p:spPr>
        <p:txBody>
          <a:bodyPr/>
          <a:lstStyle>
            <a:lvl1pPr>
              <a:defRPr/>
            </a:lvl1pPr>
          </a:lstStyle>
          <a:p>
            <a:pPr>
              <a:defRPr/>
            </a:pPr>
            <a:r>
              <a:rPr lang="en-US">
                <a:solidFill>
                  <a:prstClr val="white">
                    <a:alpha val="70000"/>
                  </a:prstClr>
                </a:solidFill>
              </a:rPr>
              <a:t>20XX</a:t>
            </a:r>
            <a:endParaRPr lang="en-US" dirty="0">
              <a:solidFill>
                <a:prstClr val="white">
                  <a:alpha val="70000"/>
                </a:prstClr>
              </a:solidFill>
            </a:endParaRPr>
          </a:p>
        </p:txBody>
      </p:sp>
      <p:sp>
        <p:nvSpPr>
          <p:cNvPr id="12" name="Rectangle 11">
            <a:extLst>
              <a:ext uri="{FF2B5EF4-FFF2-40B4-BE49-F238E27FC236}">
                <a16:creationId xmlns:a16="http://schemas.microsoft.com/office/drawing/2014/main" id="{FA4033A0-8E66-4ABA-9E27-744642AA948F}"/>
              </a:ext>
              <a:ext uri="{C183D7F6-B498-43B3-948B-1728B52AA6E4}">
                <adec:decorative xmlns:adec="http://schemas.microsoft.com/office/drawing/2017/decorative" val="1"/>
              </a:ext>
            </a:extLst>
          </p:cNvPr>
          <p:cNvSpPr/>
          <p:nvPr userDrawn="1"/>
        </p:nvSpPr>
        <p:spPr>
          <a:xfrm>
            <a:off x="6654794" y="0"/>
            <a:ext cx="5537206" cy="6858000"/>
          </a:xfrm>
          <a:prstGeom prst="rect">
            <a:avLst/>
          </a:prstGeom>
          <a:solidFill>
            <a:schemeClr val="bg1">
              <a:alpha val="2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alpha val="20000"/>
                </a:prstClr>
              </a:solidFill>
              <a:effectLst/>
              <a:uLnTx/>
              <a:uFillTx/>
              <a:latin typeface="Avenir Next LT Pro Light"/>
              <a:ea typeface="+mn-ea"/>
              <a:cs typeface="+mn-cs"/>
            </a:endParaRPr>
          </a:p>
        </p:txBody>
      </p:sp>
      <p:sp>
        <p:nvSpPr>
          <p:cNvPr id="15" name="Footer Placeholder 4">
            <a:extLst>
              <a:ext uri="{FF2B5EF4-FFF2-40B4-BE49-F238E27FC236}">
                <a16:creationId xmlns:a16="http://schemas.microsoft.com/office/drawing/2014/main" id="{E8E05746-2784-43CF-84F7-0175BD650240}"/>
              </a:ext>
            </a:extLst>
          </p:cNvPr>
          <p:cNvSpPr>
            <a:spLocks noGrp="1"/>
          </p:cNvSpPr>
          <p:nvPr>
            <p:ph type="ftr" sz="quarter" idx="11"/>
          </p:nvPr>
        </p:nvSpPr>
        <p:spPr>
          <a:xfrm>
            <a:off x="3308350" y="6401999"/>
            <a:ext cx="5575300" cy="369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all" spc="300" normalizeH="0" baseline="0" noProof="0" dirty="0">
              <a:ln>
                <a:noFill/>
              </a:ln>
              <a:solidFill>
                <a:prstClr val="white">
                  <a:alpha val="70000"/>
                </a:prstClr>
              </a:solidFill>
              <a:effectLst/>
              <a:uLnTx/>
              <a:uFillTx/>
              <a:latin typeface="Avenir Next LT Pro Light"/>
              <a:ea typeface="+mn-ea"/>
              <a:cs typeface="+mn-cs"/>
            </a:endParaRPr>
          </a:p>
        </p:txBody>
      </p:sp>
      <p:sp>
        <p:nvSpPr>
          <p:cNvPr id="16" name="Slide Number Placeholder 5">
            <a:extLst>
              <a:ext uri="{FF2B5EF4-FFF2-40B4-BE49-F238E27FC236}">
                <a16:creationId xmlns:a16="http://schemas.microsoft.com/office/drawing/2014/main" id="{BB851CC3-3ED8-49E8-B8AC-6D79B036F307}"/>
              </a:ext>
            </a:extLst>
          </p:cNvPr>
          <p:cNvSpPr>
            <a:spLocks noGrp="1"/>
          </p:cNvSpPr>
          <p:nvPr>
            <p:ph type="sldNum" sz="quarter" idx="12"/>
          </p:nvPr>
        </p:nvSpPr>
        <p:spPr>
          <a:xfrm>
            <a:off x="9442800" y="6401999"/>
            <a:ext cx="2208212" cy="36933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9607A7-8386-47DB-8578-DDEDD194E5D4}" type="slidenum">
              <a:rPr kumimoji="0" lang="en-US" sz="1000" b="0" i="0" u="none" strike="noStrike" kern="1200" cap="all" spc="300" normalizeH="0" baseline="0" noProof="0" smtClean="0">
                <a:ln>
                  <a:noFill/>
                </a:ln>
                <a:solidFill>
                  <a:prstClr val="white">
                    <a:alpha val="70000"/>
                  </a:prstClr>
                </a:solidFill>
                <a:effectLst/>
                <a:uLnTx/>
                <a:uFillTx/>
                <a:latin typeface="Avenir Next LT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all" spc="300" normalizeH="0" baseline="0" noProof="0" dirty="0">
              <a:ln>
                <a:noFill/>
              </a:ln>
              <a:solidFill>
                <a:prstClr val="white">
                  <a:alpha val="70000"/>
                </a:prstClr>
              </a:solidFill>
              <a:effectLst/>
              <a:uLnTx/>
              <a:uFillTx/>
              <a:latin typeface="Avenir Next LT Pro Light"/>
              <a:ea typeface="+mn-ea"/>
              <a:cs typeface="+mn-cs"/>
            </a:endParaRPr>
          </a:p>
        </p:txBody>
      </p:sp>
      <p:grpSp>
        <p:nvGrpSpPr>
          <p:cNvPr id="2" name="Group 1">
            <a:extLst>
              <a:ext uri="{FF2B5EF4-FFF2-40B4-BE49-F238E27FC236}">
                <a16:creationId xmlns:a16="http://schemas.microsoft.com/office/drawing/2014/main" id="{F6F0BC49-315A-CF7A-E741-A8688AF53E66}"/>
              </a:ext>
            </a:extLst>
          </p:cNvPr>
          <p:cNvGrpSpPr/>
          <p:nvPr userDrawn="1"/>
        </p:nvGrpSpPr>
        <p:grpSpPr>
          <a:xfrm>
            <a:off x="9728046" y="831278"/>
            <a:ext cx="1623711" cy="630920"/>
            <a:chOff x="9588346" y="4824892"/>
            <a:chExt cx="1623711" cy="630920"/>
          </a:xfrm>
        </p:grpSpPr>
        <p:sp>
          <p:nvSpPr>
            <p:cNvPr id="3" name="Freeform: Shape 15">
              <a:extLst>
                <a:ext uri="{FF2B5EF4-FFF2-40B4-BE49-F238E27FC236}">
                  <a16:creationId xmlns:a16="http://schemas.microsoft.com/office/drawing/2014/main" id="{3FCB73E1-B061-C75F-AB29-C27CA95E57A9}"/>
                </a:ext>
              </a:extLst>
            </p:cNvPr>
            <p:cNvSpPr/>
            <p:nvPr/>
          </p:nvSpPr>
          <p:spPr>
            <a:xfrm rot="2700000" flipH="1">
              <a:off x="10267789" y="4452443"/>
              <a:ext cx="571820" cy="1316717"/>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1820" h="1316717">
                  <a:moveTo>
                    <a:pt x="282417" y="0"/>
                  </a:moveTo>
                  <a:lnTo>
                    <a:pt x="285910" y="3175"/>
                  </a:lnTo>
                  <a:lnTo>
                    <a:pt x="287393" y="1827"/>
                  </a:lnTo>
                  <a:lnTo>
                    <a:pt x="289403" y="0"/>
                  </a:lnTo>
                  <a:lnTo>
                    <a:pt x="289403" y="6349"/>
                  </a:lnTo>
                  <a:lnTo>
                    <a:pt x="309203" y="24345"/>
                  </a:lnTo>
                  <a:cubicBezTo>
                    <a:pt x="471461" y="186603"/>
                    <a:pt x="571820" y="410761"/>
                    <a:pt x="571820" y="658359"/>
                  </a:cubicBezTo>
                  <a:cubicBezTo>
                    <a:pt x="571820" y="905956"/>
                    <a:pt x="471461" y="1130114"/>
                    <a:pt x="309203" y="1292372"/>
                  </a:cubicBezTo>
                  <a:lnTo>
                    <a:pt x="289403" y="1310368"/>
                  </a:lnTo>
                  <a:lnTo>
                    <a:pt x="289403" y="1316717"/>
                  </a:lnTo>
                  <a:lnTo>
                    <a:pt x="287393" y="1314890"/>
                  </a:lnTo>
                  <a:lnTo>
                    <a:pt x="285910" y="1313542"/>
                  </a:lnTo>
                  <a:lnTo>
                    <a:pt x="282417" y="1316717"/>
                  </a:lnTo>
                  <a:lnTo>
                    <a:pt x="282417" y="1310367"/>
                  </a:lnTo>
                  <a:lnTo>
                    <a:pt x="262617" y="1292372"/>
                  </a:lnTo>
                  <a:cubicBezTo>
                    <a:pt x="100359" y="1130113"/>
                    <a:pt x="0" y="905956"/>
                    <a:pt x="0" y="658358"/>
                  </a:cubicBezTo>
                  <a:cubicBezTo>
                    <a:pt x="0" y="410761"/>
                    <a:pt x="100359" y="186603"/>
                    <a:pt x="262617" y="24345"/>
                  </a:cubicBezTo>
                  <a:lnTo>
                    <a:pt x="282417" y="6349"/>
                  </a:lnTo>
                  <a:close/>
                </a:path>
              </a:pathLst>
            </a:custGeom>
            <a:solidFill>
              <a:schemeClr val="accent4">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94A16F89-984C-DEA8-C894-E819A7646610}"/>
                </a:ext>
              </a:extLst>
            </p:cNvPr>
            <p:cNvGrpSpPr/>
            <p:nvPr/>
          </p:nvGrpSpPr>
          <p:grpSpPr>
            <a:xfrm rot="2700000" flipH="1">
              <a:off x="10112436" y="4359902"/>
              <a:ext cx="571820" cy="1620000"/>
              <a:chOff x="8482785" y="4330454"/>
              <a:chExt cx="571820" cy="1620000"/>
            </a:xfrm>
          </p:grpSpPr>
          <p:sp>
            <p:nvSpPr>
              <p:cNvPr id="5" name="Freeform: Shape 17">
                <a:extLst>
                  <a:ext uri="{FF2B5EF4-FFF2-40B4-BE49-F238E27FC236}">
                    <a16:creationId xmlns:a16="http://schemas.microsoft.com/office/drawing/2014/main" id="{0971E16B-8BBF-40B5-5862-FAAADBF530A0}"/>
                  </a:ext>
                </a:extLst>
              </p:cNvPr>
              <p:cNvSpPr/>
              <p:nvPr/>
            </p:nvSpPr>
            <p:spPr>
              <a:xfrm>
                <a:off x="8482785" y="4333632"/>
                <a:ext cx="571820" cy="1311956"/>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82417 w 571820"/>
                  <a:gd name="connsiteY0" fmla="*/ 6349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309203 w 571820"/>
                  <a:gd name="connsiteY4" fmla="*/ 24345 h 1316717"/>
                  <a:gd name="connsiteX5" fmla="*/ 571820 w 571820"/>
                  <a:gd name="connsiteY5" fmla="*/ 658359 h 1316717"/>
                  <a:gd name="connsiteX6" fmla="*/ 309203 w 571820"/>
                  <a:gd name="connsiteY6" fmla="*/ 1292372 h 1316717"/>
                  <a:gd name="connsiteX7" fmla="*/ 289403 w 571820"/>
                  <a:gd name="connsiteY7" fmla="*/ 1310368 h 1316717"/>
                  <a:gd name="connsiteX8" fmla="*/ 289403 w 571820"/>
                  <a:gd name="connsiteY8" fmla="*/ 1316717 h 1316717"/>
                  <a:gd name="connsiteX9" fmla="*/ 287393 w 571820"/>
                  <a:gd name="connsiteY9" fmla="*/ 1314890 h 1316717"/>
                  <a:gd name="connsiteX10" fmla="*/ 285910 w 571820"/>
                  <a:gd name="connsiteY10" fmla="*/ 1313542 h 1316717"/>
                  <a:gd name="connsiteX11" fmla="*/ 282417 w 571820"/>
                  <a:gd name="connsiteY11" fmla="*/ 1316717 h 1316717"/>
                  <a:gd name="connsiteX12" fmla="*/ 282417 w 571820"/>
                  <a:gd name="connsiteY12" fmla="*/ 1310367 h 1316717"/>
                  <a:gd name="connsiteX13" fmla="*/ 262617 w 571820"/>
                  <a:gd name="connsiteY13" fmla="*/ 1292372 h 1316717"/>
                  <a:gd name="connsiteX14" fmla="*/ 0 w 571820"/>
                  <a:gd name="connsiteY14" fmla="*/ 658358 h 1316717"/>
                  <a:gd name="connsiteX15" fmla="*/ 262617 w 571820"/>
                  <a:gd name="connsiteY15" fmla="*/ 24345 h 1316717"/>
                  <a:gd name="connsiteX0" fmla="*/ 262617 w 571820"/>
                  <a:gd name="connsiteY0" fmla="*/ 22518 h 1314890"/>
                  <a:gd name="connsiteX1" fmla="*/ 285910 w 571820"/>
                  <a:gd name="connsiteY1" fmla="*/ 1348 h 1314890"/>
                  <a:gd name="connsiteX2" fmla="*/ 287393 w 571820"/>
                  <a:gd name="connsiteY2" fmla="*/ 0 h 1314890"/>
                  <a:gd name="connsiteX3" fmla="*/ 309203 w 571820"/>
                  <a:gd name="connsiteY3" fmla="*/ 22518 h 1314890"/>
                  <a:gd name="connsiteX4" fmla="*/ 571820 w 571820"/>
                  <a:gd name="connsiteY4" fmla="*/ 656532 h 1314890"/>
                  <a:gd name="connsiteX5" fmla="*/ 309203 w 571820"/>
                  <a:gd name="connsiteY5" fmla="*/ 1290545 h 1314890"/>
                  <a:gd name="connsiteX6" fmla="*/ 289403 w 571820"/>
                  <a:gd name="connsiteY6" fmla="*/ 1308541 h 1314890"/>
                  <a:gd name="connsiteX7" fmla="*/ 289403 w 571820"/>
                  <a:gd name="connsiteY7" fmla="*/ 1314890 h 1314890"/>
                  <a:gd name="connsiteX8" fmla="*/ 287393 w 571820"/>
                  <a:gd name="connsiteY8" fmla="*/ 1313063 h 1314890"/>
                  <a:gd name="connsiteX9" fmla="*/ 285910 w 571820"/>
                  <a:gd name="connsiteY9" fmla="*/ 1311715 h 1314890"/>
                  <a:gd name="connsiteX10" fmla="*/ 282417 w 571820"/>
                  <a:gd name="connsiteY10" fmla="*/ 1314890 h 1314890"/>
                  <a:gd name="connsiteX11" fmla="*/ 282417 w 571820"/>
                  <a:gd name="connsiteY11" fmla="*/ 1308540 h 1314890"/>
                  <a:gd name="connsiteX12" fmla="*/ 262617 w 571820"/>
                  <a:gd name="connsiteY12" fmla="*/ 1290545 h 1314890"/>
                  <a:gd name="connsiteX13" fmla="*/ 0 w 571820"/>
                  <a:gd name="connsiteY13" fmla="*/ 656531 h 1314890"/>
                  <a:gd name="connsiteX14" fmla="*/ 262617 w 571820"/>
                  <a:gd name="connsiteY14" fmla="*/ 22518 h 1314890"/>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82417 w 571820"/>
                  <a:gd name="connsiteY10" fmla="*/ 1307192 h 1313542"/>
                  <a:gd name="connsiteX11" fmla="*/ 262617 w 571820"/>
                  <a:gd name="connsiteY11" fmla="*/ 1289197 h 1313542"/>
                  <a:gd name="connsiteX12" fmla="*/ 0 w 571820"/>
                  <a:gd name="connsiteY12" fmla="*/ 655183 h 1313542"/>
                  <a:gd name="connsiteX13" fmla="*/ 262617 w 571820"/>
                  <a:gd name="connsiteY13"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62617 w 571820"/>
                  <a:gd name="connsiteY10" fmla="*/ 1289197 h 1313542"/>
                  <a:gd name="connsiteX11" fmla="*/ 0 w 571820"/>
                  <a:gd name="connsiteY11" fmla="*/ 655183 h 1313542"/>
                  <a:gd name="connsiteX12" fmla="*/ 262617 w 571820"/>
                  <a:gd name="connsiteY12"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62617 w 571820"/>
                  <a:gd name="connsiteY9" fmla="*/ 1289197 h 1313542"/>
                  <a:gd name="connsiteX10" fmla="*/ 0 w 571820"/>
                  <a:gd name="connsiteY10" fmla="*/ 655183 h 1313542"/>
                  <a:gd name="connsiteX11" fmla="*/ 262617 w 571820"/>
                  <a:gd name="connsiteY11"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62617 w 571820"/>
                  <a:gd name="connsiteY8" fmla="*/ 1289197 h 1313542"/>
                  <a:gd name="connsiteX9" fmla="*/ 0 w 571820"/>
                  <a:gd name="connsiteY9" fmla="*/ 655183 h 1313542"/>
                  <a:gd name="connsiteX10" fmla="*/ 262617 w 571820"/>
                  <a:gd name="connsiteY10"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62617 w 571820"/>
                  <a:gd name="connsiteY7" fmla="*/ 1289197 h 1313542"/>
                  <a:gd name="connsiteX8" fmla="*/ 0 w 571820"/>
                  <a:gd name="connsiteY8" fmla="*/ 655183 h 1313542"/>
                  <a:gd name="connsiteX9" fmla="*/ 262617 w 571820"/>
                  <a:gd name="connsiteY9" fmla="*/ 21170 h 1313542"/>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9403 w 571820"/>
                  <a:gd name="connsiteY5" fmla="*/ 1307193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5832 w 571820"/>
                  <a:gd name="connsiteY5" fmla="*/ 1311956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11956"/>
                  <a:gd name="connsiteX1" fmla="*/ 285910 w 571820"/>
                  <a:gd name="connsiteY1" fmla="*/ 0 h 1311956"/>
                  <a:gd name="connsiteX2" fmla="*/ 309203 w 571820"/>
                  <a:gd name="connsiteY2" fmla="*/ 21170 h 1311956"/>
                  <a:gd name="connsiteX3" fmla="*/ 571820 w 571820"/>
                  <a:gd name="connsiteY3" fmla="*/ 655184 h 1311956"/>
                  <a:gd name="connsiteX4" fmla="*/ 309203 w 571820"/>
                  <a:gd name="connsiteY4" fmla="*/ 1289197 h 1311956"/>
                  <a:gd name="connsiteX5" fmla="*/ 285832 w 571820"/>
                  <a:gd name="connsiteY5" fmla="*/ 1311956 h 1311956"/>
                  <a:gd name="connsiteX6" fmla="*/ 262617 w 571820"/>
                  <a:gd name="connsiteY6" fmla="*/ 1289197 h 1311956"/>
                  <a:gd name="connsiteX7" fmla="*/ 0 w 571820"/>
                  <a:gd name="connsiteY7" fmla="*/ 655183 h 1311956"/>
                  <a:gd name="connsiteX8" fmla="*/ 262617 w 571820"/>
                  <a:gd name="connsiteY8" fmla="*/ 21170 h 131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820" h="1311956">
                    <a:moveTo>
                      <a:pt x="262617" y="21170"/>
                    </a:moveTo>
                    <a:lnTo>
                      <a:pt x="285910" y="0"/>
                    </a:lnTo>
                    <a:lnTo>
                      <a:pt x="309203" y="21170"/>
                    </a:lnTo>
                    <a:cubicBezTo>
                      <a:pt x="471461" y="183428"/>
                      <a:pt x="571820" y="407586"/>
                      <a:pt x="571820" y="655184"/>
                    </a:cubicBezTo>
                    <a:cubicBezTo>
                      <a:pt x="571820" y="902781"/>
                      <a:pt x="471461" y="1126939"/>
                      <a:pt x="309203" y="1289197"/>
                    </a:cubicBezTo>
                    <a:lnTo>
                      <a:pt x="285832" y="1311956"/>
                    </a:lnTo>
                    <a:lnTo>
                      <a:pt x="262617" y="1289197"/>
                    </a:lnTo>
                    <a:cubicBezTo>
                      <a:pt x="100359" y="1126938"/>
                      <a:pt x="0" y="902781"/>
                      <a:pt x="0" y="655183"/>
                    </a:cubicBezTo>
                    <a:cubicBezTo>
                      <a:pt x="0" y="407586"/>
                      <a:pt x="100359" y="183428"/>
                      <a:pt x="262617" y="21170"/>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6" name="Straight Connector 5">
                <a:extLst>
                  <a:ext uri="{FF2B5EF4-FFF2-40B4-BE49-F238E27FC236}">
                    <a16:creationId xmlns:a16="http://schemas.microsoft.com/office/drawing/2014/main" id="{C1D464A1-0F6B-3CEE-8719-573F89E87B36}"/>
                  </a:ext>
                </a:extLst>
              </p:cNvPr>
              <p:cNvCxnSpPr>
                <a:cxnSpLocks/>
              </p:cNvCxnSpPr>
              <p:nvPr/>
            </p:nvCxnSpPr>
            <p:spPr>
              <a:xfrm>
                <a:off x="8768695" y="4330454"/>
                <a:ext cx="0" cy="162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4237773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ction Break 1">
    <p:spTree>
      <p:nvGrpSpPr>
        <p:cNvPr id="1" name=""/>
        <p:cNvGrpSpPr/>
        <p:nvPr/>
      </p:nvGrpSpPr>
      <p:grpSpPr>
        <a:xfrm>
          <a:off x="0" y="0"/>
          <a:ext cx="0" cy="0"/>
          <a:chOff x="0" y="0"/>
          <a:chExt cx="0" cy="0"/>
        </a:xfrm>
      </p:grpSpPr>
      <p:sp>
        <p:nvSpPr>
          <p:cNvPr id="9" name="Title 6">
            <a:extLst>
              <a:ext uri="{FF2B5EF4-FFF2-40B4-BE49-F238E27FC236}">
                <a16:creationId xmlns:a16="http://schemas.microsoft.com/office/drawing/2014/main" id="{D0C49A9B-EBDE-4047-884B-0860623D6391}"/>
              </a:ext>
            </a:extLst>
          </p:cNvPr>
          <p:cNvSpPr>
            <a:spLocks noGrp="1"/>
          </p:cNvSpPr>
          <p:nvPr>
            <p:ph type="ctrTitle" hasCustomPrompt="1"/>
          </p:nvPr>
        </p:nvSpPr>
        <p:spPr>
          <a:xfrm>
            <a:off x="1085851" y="2165174"/>
            <a:ext cx="6118224" cy="1554480"/>
          </a:xfrm>
        </p:spPr>
        <p:txBody>
          <a:bodyPr anchor="b">
            <a:noAutofit/>
          </a:bodyPr>
          <a:lstStyle>
            <a:lvl1pPr algn="ctr">
              <a:defRPr/>
            </a:lvl1pPr>
          </a:lstStyle>
          <a:p>
            <a:r>
              <a:rPr lang="en-US" dirty="0"/>
              <a:t>Click to add title</a:t>
            </a:r>
          </a:p>
        </p:txBody>
      </p:sp>
      <p:sp>
        <p:nvSpPr>
          <p:cNvPr id="35" name="Picture Placeholder 31">
            <a:extLst>
              <a:ext uri="{FF2B5EF4-FFF2-40B4-BE49-F238E27FC236}">
                <a16:creationId xmlns:a16="http://schemas.microsoft.com/office/drawing/2014/main" id="{99CD77F7-3095-4517-B300-DE93875DE53E}"/>
              </a:ext>
            </a:extLst>
          </p:cNvPr>
          <p:cNvSpPr>
            <a:spLocks noGrp="1"/>
          </p:cNvSpPr>
          <p:nvPr>
            <p:ph type="pic" sz="quarter" idx="13" hasCustomPrompt="1"/>
          </p:nvPr>
        </p:nvSpPr>
        <p:spPr>
          <a:xfrm>
            <a:off x="8329613" y="0"/>
            <a:ext cx="3862387" cy="2286000"/>
          </a:xfrm>
        </p:spPr>
        <p:txBody>
          <a:bodyPr>
            <a:normAutofit/>
          </a:bodyPr>
          <a:lstStyle>
            <a:lvl1pPr marL="0" indent="0" algn="ctr">
              <a:buNone/>
              <a:defRPr sz="1800"/>
            </a:lvl1pPr>
          </a:lstStyle>
          <a:p>
            <a:r>
              <a:rPr lang="en-US" dirty="0"/>
              <a:t>Click icon to add photo</a:t>
            </a:r>
          </a:p>
        </p:txBody>
      </p:sp>
      <p:sp>
        <p:nvSpPr>
          <p:cNvPr id="36" name="Picture Placeholder 31">
            <a:extLst>
              <a:ext uri="{FF2B5EF4-FFF2-40B4-BE49-F238E27FC236}">
                <a16:creationId xmlns:a16="http://schemas.microsoft.com/office/drawing/2014/main" id="{F31ECFCC-4520-48AB-A8A1-AF9FC0C055B8}"/>
              </a:ext>
            </a:extLst>
          </p:cNvPr>
          <p:cNvSpPr>
            <a:spLocks noGrp="1"/>
          </p:cNvSpPr>
          <p:nvPr>
            <p:ph type="pic" sz="quarter" idx="14" hasCustomPrompt="1"/>
          </p:nvPr>
        </p:nvSpPr>
        <p:spPr>
          <a:xfrm>
            <a:off x="8329200" y="2286000"/>
            <a:ext cx="3862387" cy="2286000"/>
          </a:xfrm>
        </p:spPr>
        <p:txBody>
          <a:bodyPr>
            <a:normAutofit/>
          </a:bodyPr>
          <a:lstStyle>
            <a:lvl1pPr marL="0" indent="0" algn="ctr">
              <a:buNone/>
              <a:defRPr sz="1800"/>
            </a:lvl1pPr>
          </a:lstStyle>
          <a:p>
            <a:r>
              <a:rPr lang="en-US" dirty="0"/>
              <a:t>Click icon to add photo</a:t>
            </a:r>
          </a:p>
        </p:txBody>
      </p:sp>
      <p:sp>
        <p:nvSpPr>
          <p:cNvPr id="37" name="Picture Placeholder 31">
            <a:extLst>
              <a:ext uri="{FF2B5EF4-FFF2-40B4-BE49-F238E27FC236}">
                <a16:creationId xmlns:a16="http://schemas.microsoft.com/office/drawing/2014/main" id="{0FDBD13C-46E7-4BB9-957D-DE2A5925521A}"/>
              </a:ext>
            </a:extLst>
          </p:cNvPr>
          <p:cNvSpPr>
            <a:spLocks noGrp="1"/>
          </p:cNvSpPr>
          <p:nvPr>
            <p:ph type="pic" sz="quarter" idx="15" hasCustomPrompt="1"/>
          </p:nvPr>
        </p:nvSpPr>
        <p:spPr>
          <a:xfrm>
            <a:off x="8329200" y="4572000"/>
            <a:ext cx="3862387" cy="2286000"/>
          </a:xfrm>
        </p:spPr>
        <p:txBody>
          <a:bodyPr>
            <a:normAutofit/>
          </a:bodyPr>
          <a:lstStyle>
            <a:lvl1pPr marL="0" indent="0" algn="ctr">
              <a:buNone/>
              <a:defRPr sz="1800"/>
            </a:lvl1pPr>
          </a:lstStyle>
          <a:p>
            <a:r>
              <a:rPr lang="en-US" dirty="0"/>
              <a:t>Click icon to add photo</a:t>
            </a:r>
          </a:p>
        </p:txBody>
      </p:sp>
      <p:grpSp>
        <p:nvGrpSpPr>
          <p:cNvPr id="12" name="Group 11">
            <a:extLst>
              <a:ext uri="{FF2B5EF4-FFF2-40B4-BE49-F238E27FC236}">
                <a16:creationId xmlns:a16="http://schemas.microsoft.com/office/drawing/2014/main" id="{85B40728-32E0-44CE-8C68-1E68245C2999}"/>
              </a:ext>
              <a:ext uri="{C183D7F6-B498-43B3-948B-1728B52AA6E4}">
                <adec:decorative xmlns:adec="http://schemas.microsoft.com/office/drawing/2017/decorative" val="1"/>
              </a:ext>
            </a:extLst>
          </p:cNvPr>
          <p:cNvGrpSpPr/>
          <p:nvPr userDrawn="1"/>
        </p:nvGrpSpPr>
        <p:grpSpPr>
          <a:xfrm>
            <a:off x="3400874" y="4194521"/>
            <a:ext cx="1481845" cy="787628"/>
            <a:chOff x="4987925" y="2840038"/>
            <a:chExt cx="2216150" cy="1177924"/>
          </a:xfrm>
        </p:grpSpPr>
        <p:sp>
          <p:nvSpPr>
            <p:cNvPr id="13" name="Rectangle 12">
              <a:extLst>
                <a:ext uri="{FF2B5EF4-FFF2-40B4-BE49-F238E27FC236}">
                  <a16:creationId xmlns:a16="http://schemas.microsoft.com/office/drawing/2014/main" id="{40A6D99A-68F3-4E08-BB89-083CE0299CE2}"/>
                </a:ext>
              </a:extLst>
            </p:cNvPr>
            <p:cNvSpPr/>
            <p:nvPr/>
          </p:nvSpPr>
          <p:spPr>
            <a:xfrm>
              <a:off x="4987925" y="2840038"/>
              <a:ext cx="2216150" cy="1177924"/>
            </a:xfrm>
            <a:prstGeom prst="rect">
              <a:avLst/>
            </a:prstGeom>
            <a:solidFill>
              <a:schemeClr val="bg2">
                <a:alpha val="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Light"/>
                <a:ea typeface="+mn-ea"/>
                <a:cs typeface="+mn-cs"/>
              </a:endParaRPr>
            </a:p>
          </p:txBody>
        </p:sp>
        <p:sp>
          <p:nvSpPr>
            <p:cNvPr id="14" name="Rectangle 13">
              <a:extLst>
                <a:ext uri="{FF2B5EF4-FFF2-40B4-BE49-F238E27FC236}">
                  <a16:creationId xmlns:a16="http://schemas.microsoft.com/office/drawing/2014/main" id="{8B4F5556-21F4-4E26-9504-49ADE7D84749}"/>
                </a:ext>
              </a:extLst>
            </p:cNvPr>
            <p:cNvSpPr/>
            <p:nvPr/>
          </p:nvSpPr>
          <p:spPr>
            <a:xfrm>
              <a:off x="5750208" y="2992877"/>
              <a:ext cx="972458" cy="919518"/>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Light"/>
                <a:ea typeface="+mn-ea"/>
                <a:cs typeface="+mn-cs"/>
              </a:endParaRPr>
            </a:p>
          </p:txBody>
        </p:sp>
        <p:sp>
          <p:nvSpPr>
            <p:cNvPr id="15" name="Rectangle 14">
              <a:extLst>
                <a:ext uri="{FF2B5EF4-FFF2-40B4-BE49-F238E27FC236}">
                  <a16:creationId xmlns:a16="http://schemas.microsoft.com/office/drawing/2014/main" id="{E0E1118C-DFA4-410C-961C-BE0488441C9A}"/>
                </a:ext>
              </a:extLst>
            </p:cNvPr>
            <p:cNvSpPr/>
            <p:nvPr/>
          </p:nvSpPr>
          <p:spPr>
            <a:xfrm flipH="1">
              <a:off x="5469335" y="2992877"/>
              <a:ext cx="972458" cy="919518"/>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Light"/>
                <a:ea typeface="+mn-ea"/>
                <a:cs typeface="+mn-cs"/>
              </a:endParaRPr>
            </a:p>
          </p:txBody>
        </p:sp>
        <p:grpSp>
          <p:nvGrpSpPr>
            <p:cNvPr id="16" name="Group 15">
              <a:extLst>
                <a:ext uri="{FF2B5EF4-FFF2-40B4-BE49-F238E27FC236}">
                  <a16:creationId xmlns:a16="http://schemas.microsoft.com/office/drawing/2014/main" id="{B5A8ECE6-B3E3-4761-A6AD-711AF71EEA0D}"/>
                </a:ext>
              </a:extLst>
            </p:cNvPr>
            <p:cNvGrpSpPr/>
            <p:nvPr/>
          </p:nvGrpSpPr>
          <p:grpSpPr>
            <a:xfrm>
              <a:off x="5614944" y="3117662"/>
              <a:ext cx="1009280" cy="464739"/>
              <a:chOff x="4432859" y="3200647"/>
              <a:chExt cx="1009280" cy="464739"/>
            </a:xfrm>
          </p:grpSpPr>
          <p:sp>
            <p:nvSpPr>
              <p:cNvPr id="24" name="Freeform: Shape 23">
                <a:extLst>
                  <a:ext uri="{FF2B5EF4-FFF2-40B4-BE49-F238E27FC236}">
                    <a16:creationId xmlns:a16="http://schemas.microsoft.com/office/drawing/2014/main" id="{5B1F0E3F-4B5E-4F5B-93A6-CE1017521BF1}"/>
                  </a:ext>
                </a:extLst>
              </p:cNvPr>
              <p:cNvSpPr/>
              <p:nvPr/>
            </p:nvSpPr>
            <p:spPr>
              <a:xfrm rot="16200000" flipH="1" flipV="1">
                <a:off x="4977400" y="3200647"/>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Light"/>
                  <a:ea typeface="+mn-ea"/>
                  <a:cs typeface="+mn-cs"/>
                </a:endParaRPr>
              </a:p>
            </p:txBody>
          </p:sp>
          <p:sp>
            <p:nvSpPr>
              <p:cNvPr id="25" name="Freeform: Shape 24">
                <a:extLst>
                  <a:ext uri="{FF2B5EF4-FFF2-40B4-BE49-F238E27FC236}">
                    <a16:creationId xmlns:a16="http://schemas.microsoft.com/office/drawing/2014/main" id="{B20599F0-ACFC-4223-A598-8FFAF21406AB}"/>
                  </a:ext>
                </a:extLst>
              </p:cNvPr>
              <p:cNvSpPr/>
              <p:nvPr/>
            </p:nvSpPr>
            <p:spPr>
              <a:xfrm rot="5400000" flipV="1">
                <a:off x="4432859" y="3200647"/>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Light"/>
                  <a:ea typeface="+mn-ea"/>
                  <a:cs typeface="+mn-cs"/>
                </a:endParaRPr>
              </a:p>
            </p:txBody>
          </p:sp>
        </p:grpSp>
        <p:grpSp>
          <p:nvGrpSpPr>
            <p:cNvPr id="17" name="Group 16">
              <a:extLst>
                <a:ext uri="{FF2B5EF4-FFF2-40B4-BE49-F238E27FC236}">
                  <a16:creationId xmlns:a16="http://schemas.microsoft.com/office/drawing/2014/main" id="{C6703144-DA66-4EFB-B790-4E044756FF37}"/>
                </a:ext>
              </a:extLst>
            </p:cNvPr>
            <p:cNvGrpSpPr/>
            <p:nvPr/>
          </p:nvGrpSpPr>
          <p:grpSpPr>
            <a:xfrm>
              <a:off x="5679979" y="2915338"/>
              <a:ext cx="1080000" cy="1080000"/>
              <a:chOff x="4497894" y="2998323"/>
              <a:chExt cx="1080000" cy="1080000"/>
            </a:xfrm>
          </p:grpSpPr>
          <p:grpSp>
            <p:nvGrpSpPr>
              <p:cNvPr id="18" name="Group 17">
                <a:extLst>
                  <a:ext uri="{FF2B5EF4-FFF2-40B4-BE49-F238E27FC236}">
                    <a16:creationId xmlns:a16="http://schemas.microsoft.com/office/drawing/2014/main" id="{63371BE5-97EB-4365-8EDA-4C634155E79F}"/>
                  </a:ext>
                </a:extLst>
              </p:cNvPr>
              <p:cNvGrpSpPr/>
              <p:nvPr/>
            </p:nvGrpSpPr>
            <p:grpSpPr>
              <a:xfrm rot="13500000">
                <a:off x="4805524" y="2998323"/>
                <a:ext cx="464739" cy="1080000"/>
                <a:chOff x="4511184" y="2470620"/>
                <a:chExt cx="464739" cy="1080000"/>
              </a:xfrm>
            </p:grpSpPr>
            <p:sp>
              <p:nvSpPr>
                <p:cNvPr id="22" name="Freeform: Shape 21">
                  <a:extLst>
                    <a:ext uri="{FF2B5EF4-FFF2-40B4-BE49-F238E27FC236}">
                      <a16:creationId xmlns:a16="http://schemas.microsoft.com/office/drawing/2014/main" id="{533C4D53-A668-4609-B338-E2D33C24A811}"/>
                    </a:ext>
                  </a:extLst>
                </p:cNvPr>
                <p:cNvSpPr/>
                <p:nvPr/>
              </p:nvSpPr>
              <p:spPr>
                <a:xfrm rot="2700000" flipH="1" flipV="1">
                  <a:off x="4511184" y="2990814"/>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Light"/>
                    <a:ea typeface="+mn-ea"/>
                    <a:cs typeface="+mn-cs"/>
                  </a:endParaRPr>
                </a:p>
              </p:txBody>
            </p:sp>
            <p:cxnSp>
              <p:nvCxnSpPr>
                <p:cNvPr id="23" name="Straight Connector 22">
                  <a:extLst>
                    <a:ext uri="{FF2B5EF4-FFF2-40B4-BE49-F238E27FC236}">
                      <a16:creationId xmlns:a16="http://schemas.microsoft.com/office/drawing/2014/main" id="{A487C5A9-C4B3-4A68-8DFB-43F4CDB4073A}"/>
                    </a:ext>
                  </a:extLst>
                </p:cNvPr>
                <p:cNvCxnSpPr>
                  <a:cxnSpLocks/>
                </p:cNvCxnSpPr>
                <p:nvPr/>
              </p:nvCxnSpPr>
              <p:spPr>
                <a:xfrm flipV="1">
                  <a:off x="4742369" y="2470620"/>
                  <a:ext cx="0" cy="108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82E4A2F3-57A7-4529-A621-A36F1E777A4E}"/>
                  </a:ext>
                </a:extLst>
              </p:cNvPr>
              <p:cNvGrpSpPr/>
              <p:nvPr/>
            </p:nvGrpSpPr>
            <p:grpSpPr>
              <a:xfrm rot="8100000" flipH="1">
                <a:off x="4542572" y="2998323"/>
                <a:ext cx="464739" cy="1080000"/>
                <a:chOff x="4511184" y="2470620"/>
                <a:chExt cx="464739" cy="1080000"/>
              </a:xfrm>
            </p:grpSpPr>
            <p:sp>
              <p:nvSpPr>
                <p:cNvPr id="20" name="Freeform: Shape 19">
                  <a:extLst>
                    <a:ext uri="{FF2B5EF4-FFF2-40B4-BE49-F238E27FC236}">
                      <a16:creationId xmlns:a16="http://schemas.microsoft.com/office/drawing/2014/main" id="{1482263E-6A78-46B7-8AB8-845C9C9103B4}"/>
                    </a:ext>
                  </a:extLst>
                </p:cNvPr>
                <p:cNvSpPr/>
                <p:nvPr/>
              </p:nvSpPr>
              <p:spPr>
                <a:xfrm rot="2700000" flipH="1" flipV="1">
                  <a:off x="4511184" y="2990814"/>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Light"/>
                    <a:ea typeface="+mn-ea"/>
                    <a:cs typeface="+mn-cs"/>
                  </a:endParaRPr>
                </a:p>
              </p:txBody>
            </p:sp>
            <p:cxnSp>
              <p:nvCxnSpPr>
                <p:cNvPr id="21" name="Straight Connector 20">
                  <a:extLst>
                    <a:ext uri="{FF2B5EF4-FFF2-40B4-BE49-F238E27FC236}">
                      <a16:creationId xmlns:a16="http://schemas.microsoft.com/office/drawing/2014/main" id="{3C7B34F9-7954-4950-ABEA-DDBFF4A4CC92}"/>
                    </a:ext>
                  </a:extLst>
                </p:cNvPr>
                <p:cNvCxnSpPr>
                  <a:cxnSpLocks/>
                </p:cNvCxnSpPr>
                <p:nvPr/>
              </p:nvCxnSpPr>
              <p:spPr>
                <a:xfrm flipV="1">
                  <a:off x="4742369" y="2470620"/>
                  <a:ext cx="0" cy="108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spTree>
    <p:extLst>
      <p:ext uri="{BB962C8B-B14F-4D97-AF65-F5344CB8AC3E}">
        <p14:creationId xmlns:p14="http://schemas.microsoft.com/office/powerpoint/2010/main" val="29004057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0C47B699-08C0-4851-8BAE-384C14E4E049}"/>
              </a:ext>
            </a:extLst>
          </p:cNvPr>
          <p:cNvSpPr>
            <a:spLocks noGrp="1"/>
          </p:cNvSpPr>
          <p:nvPr>
            <p:ph type="ctrTitle" hasCustomPrompt="1"/>
          </p:nvPr>
        </p:nvSpPr>
        <p:spPr>
          <a:xfrm>
            <a:off x="7766050" y="1079500"/>
            <a:ext cx="3884962" cy="2138400"/>
          </a:xfrm>
        </p:spPr>
        <p:txBody>
          <a:bodyPr anchor="b">
            <a:noAutofit/>
          </a:bodyPr>
          <a:lstStyle>
            <a:lvl1pPr algn="ctr">
              <a:defRPr/>
            </a:lvl1pPr>
          </a:lstStyle>
          <a:p>
            <a:r>
              <a:rPr lang="en-US" dirty="0"/>
              <a:t>Click to add title</a:t>
            </a:r>
          </a:p>
        </p:txBody>
      </p:sp>
      <p:sp>
        <p:nvSpPr>
          <p:cNvPr id="15" name="Subtitle 2">
            <a:extLst>
              <a:ext uri="{FF2B5EF4-FFF2-40B4-BE49-F238E27FC236}">
                <a16:creationId xmlns:a16="http://schemas.microsoft.com/office/drawing/2014/main" id="{B84917A2-B37A-4655-9D10-50C6FD698FA2}"/>
              </a:ext>
            </a:extLst>
          </p:cNvPr>
          <p:cNvSpPr>
            <a:spLocks noGrp="1"/>
          </p:cNvSpPr>
          <p:nvPr>
            <p:ph type="subTitle" idx="1" hasCustomPrompt="1"/>
          </p:nvPr>
        </p:nvSpPr>
        <p:spPr>
          <a:xfrm>
            <a:off x="7766051" y="4113213"/>
            <a:ext cx="3884961" cy="1655762"/>
          </a:xfrm>
        </p:spPr>
        <p:txBody>
          <a:bodyPr>
            <a:noAutofit/>
          </a:bodyPr>
          <a:lstStyle>
            <a:lvl1pPr marL="0" indent="0" algn="ctr">
              <a:lnSpc>
                <a:spcPct val="90000"/>
              </a:lnSpc>
              <a:buNone/>
              <a:defRPr sz="2400" i="1"/>
            </a:lvl1pPr>
          </a:lstStyle>
          <a:p>
            <a:r>
              <a:rPr lang="en-US" dirty="0"/>
              <a:t>Click to add subtitle</a:t>
            </a:r>
          </a:p>
        </p:txBody>
      </p:sp>
      <p:cxnSp>
        <p:nvCxnSpPr>
          <p:cNvPr id="23" name="Straight Connector 22">
            <a:extLst>
              <a:ext uri="{FF2B5EF4-FFF2-40B4-BE49-F238E27FC236}">
                <a16:creationId xmlns:a16="http://schemas.microsoft.com/office/drawing/2014/main" id="{88EE5317-4FED-4CB5-85EE-6DAD46C28417}"/>
              </a:ext>
              <a:ext uri="{C183D7F6-B498-43B3-948B-1728B52AA6E4}">
                <adec:decorative xmlns:adec="http://schemas.microsoft.com/office/drawing/2017/decorative" val="1"/>
              </a:ext>
            </a:extLst>
          </p:cNvPr>
          <p:cNvCxnSpPr>
            <a:cxnSpLocks/>
          </p:cNvCxnSpPr>
          <p:nvPr userDrawn="1"/>
        </p:nvCxnSpPr>
        <p:spPr>
          <a:xfrm>
            <a:off x="9438531" y="369087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Picture Placeholder 4">
            <a:extLst>
              <a:ext uri="{FF2B5EF4-FFF2-40B4-BE49-F238E27FC236}">
                <a16:creationId xmlns:a16="http://schemas.microsoft.com/office/drawing/2014/main" id="{3B0D3427-2AA8-987B-E83A-494604F72C16}"/>
              </a:ext>
            </a:extLst>
          </p:cNvPr>
          <p:cNvSpPr>
            <a:spLocks noGrp="1"/>
          </p:cNvSpPr>
          <p:nvPr>
            <p:ph type="pic" sz="quarter" idx="13" hasCustomPrompt="1"/>
          </p:nvPr>
        </p:nvSpPr>
        <p:spPr>
          <a:xfrm>
            <a:off x="541338" y="539750"/>
            <a:ext cx="6670675" cy="5759450"/>
          </a:xfrm>
          <a:custGeom>
            <a:avLst/>
            <a:gdLst>
              <a:gd name="connsiteX0" fmla="*/ 6573720 w 6670675"/>
              <a:gd name="connsiteY0" fmla="*/ 0 h 5759450"/>
              <a:gd name="connsiteX1" fmla="*/ 6670675 w 6670675"/>
              <a:gd name="connsiteY1" fmla="*/ 0 h 5759450"/>
              <a:gd name="connsiteX2" fmla="*/ 6670675 w 6670675"/>
              <a:gd name="connsiteY2" fmla="*/ 5759450 h 5759450"/>
              <a:gd name="connsiteX3" fmla="*/ 0 w 6670675"/>
              <a:gd name="connsiteY3" fmla="*/ 5759450 h 5759450"/>
              <a:gd name="connsiteX4" fmla="*/ 0 w 6670675"/>
              <a:gd name="connsiteY4" fmla="*/ 5669502 h 5759450"/>
              <a:gd name="connsiteX5" fmla="*/ 6573720 w 6670675"/>
              <a:gd name="connsiteY5" fmla="*/ 5669502 h 5759450"/>
              <a:gd name="connsiteX6" fmla="*/ 0 w 6670675"/>
              <a:gd name="connsiteY6" fmla="*/ 0 h 5759450"/>
              <a:gd name="connsiteX7" fmla="*/ 6562411 w 6670675"/>
              <a:gd name="connsiteY7" fmla="*/ 0 h 5759450"/>
              <a:gd name="connsiteX8" fmla="*/ 6562411 w 6670675"/>
              <a:gd name="connsiteY8" fmla="*/ 5658193 h 5759450"/>
              <a:gd name="connsiteX9" fmla="*/ 0 w 6670675"/>
              <a:gd name="connsiteY9" fmla="*/ 5658193 h 5759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70675" h="5759450">
                <a:moveTo>
                  <a:pt x="6573720" y="0"/>
                </a:moveTo>
                <a:lnTo>
                  <a:pt x="6670675" y="0"/>
                </a:lnTo>
                <a:lnTo>
                  <a:pt x="6670675" y="5759450"/>
                </a:lnTo>
                <a:lnTo>
                  <a:pt x="0" y="5759450"/>
                </a:lnTo>
                <a:lnTo>
                  <a:pt x="0" y="5669502"/>
                </a:lnTo>
                <a:lnTo>
                  <a:pt x="6573720" y="5669502"/>
                </a:lnTo>
                <a:close/>
                <a:moveTo>
                  <a:pt x="0" y="0"/>
                </a:moveTo>
                <a:lnTo>
                  <a:pt x="6562411" y="0"/>
                </a:lnTo>
                <a:lnTo>
                  <a:pt x="6562411" y="5658193"/>
                </a:lnTo>
                <a:lnTo>
                  <a:pt x="0" y="5658193"/>
                </a:lnTo>
                <a:close/>
              </a:path>
            </a:pathLst>
          </a:custGeom>
        </p:spPr>
        <p:txBody>
          <a:bodyPr wrap="square">
            <a:noAutofit/>
          </a:bodyPr>
          <a:lstStyle>
            <a:lvl1pPr marL="0" indent="0" algn="ctr">
              <a:buNone/>
              <a:defRPr sz="1800"/>
            </a:lvl1pPr>
          </a:lstStyle>
          <a:p>
            <a:r>
              <a:rPr lang="en-US" dirty="0"/>
              <a:t>Click icon to add photo</a:t>
            </a:r>
          </a:p>
        </p:txBody>
      </p:sp>
      <p:sp>
        <p:nvSpPr>
          <p:cNvPr id="6" name="Frame 5">
            <a:extLst>
              <a:ext uri="{FF2B5EF4-FFF2-40B4-BE49-F238E27FC236}">
                <a16:creationId xmlns:a16="http://schemas.microsoft.com/office/drawing/2014/main" id="{1D4FB6FD-0D78-2F14-EC30-9013875CFD4A}"/>
              </a:ext>
            </a:extLst>
          </p:cNvPr>
          <p:cNvSpPr/>
          <p:nvPr userDrawn="1"/>
        </p:nvSpPr>
        <p:spPr>
          <a:xfrm>
            <a:off x="439938" y="439388"/>
            <a:ext cx="6675120" cy="5769864"/>
          </a:xfrm>
          <a:prstGeom prst="frame">
            <a:avLst>
              <a:gd name="adj1" fmla="val 196"/>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5034494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content 4">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5FC5AD6-5EA9-4D31-BA29-EE3AABE22325}"/>
              </a:ext>
            </a:extLst>
          </p:cNvPr>
          <p:cNvSpPr>
            <a:spLocks noGrp="1"/>
          </p:cNvSpPr>
          <p:nvPr>
            <p:ph type="title" hasCustomPrompt="1"/>
          </p:nvPr>
        </p:nvSpPr>
        <p:spPr>
          <a:xfrm>
            <a:off x="1066800" y="777246"/>
            <a:ext cx="10058400" cy="1097280"/>
          </a:xfrm>
        </p:spPr>
        <p:txBody>
          <a:bodyPr wrap="square" anchor="ctr" anchorCtr="0">
            <a:normAutofit/>
          </a:bodyPr>
          <a:lstStyle>
            <a:lvl1pPr algn="ctr">
              <a:defRPr/>
            </a:lvl1pPr>
          </a:lstStyle>
          <a:p>
            <a:pPr algn="ctr"/>
            <a:r>
              <a:rPr lang="en-US" dirty="0"/>
              <a:t>Click to add title</a:t>
            </a:r>
          </a:p>
        </p:txBody>
      </p:sp>
      <p:sp>
        <p:nvSpPr>
          <p:cNvPr id="5" name="Content Placeholder 3">
            <a:extLst>
              <a:ext uri="{FF2B5EF4-FFF2-40B4-BE49-F238E27FC236}">
                <a16:creationId xmlns:a16="http://schemas.microsoft.com/office/drawing/2014/main" id="{F2B970E0-2BF6-DE0A-33F2-E136830CC0F2}"/>
              </a:ext>
            </a:extLst>
          </p:cNvPr>
          <p:cNvSpPr>
            <a:spLocks noGrp="1"/>
          </p:cNvSpPr>
          <p:nvPr>
            <p:ph sz="quarter" idx="17" hasCustomPrompt="1"/>
          </p:nvPr>
        </p:nvSpPr>
        <p:spPr>
          <a:xfrm>
            <a:off x="1711243" y="2287435"/>
            <a:ext cx="8769514" cy="3768195"/>
          </a:xfrm>
        </p:spPr>
        <p:txBody>
          <a:bodyPr tIns="182880">
            <a:noAutofit/>
          </a:bodyPr>
          <a:lstStyle>
            <a:lvl1pPr marL="283464" indent="-283464">
              <a:lnSpc>
                <a:spcPct val="100000"/>
              </a:lnSpc>
              <a:spcBef>
                <a:spcPts val="1000"/>
              </a:spcBef>
              <a:defRPr sz="1800"/>
            </a:lvl1pPr>
            <a:lvl2pPr marL="283464">
              <a:lnSpc>
                <a:spcPct val="100000"/>
              </a:lnSpc>
              <a:spcBef>
                <a:spcPts val="1000"/>
              </a:spcBef>
              <a:defRPr sz="1800"/>
            </a:lvl2pPr>
            <a:lvl3pPr indent="-283464">
              <a:lnSpc>
                <a:spcPct val="100000"/>
              </a:lnSpc>
              <a:spcBef>
                <a:spcPts val="1000"/>
              </a:spcBef>
              <a:defRPr sz="1800"/>
            </a:lvl3pPr>
            <a:lvl4pPr>
              <a:lnSpc>
                <a:spcPct val="100000"/>
              </a:lnSpc>
              <a:spcBef>
                <a:spcPts val="1000"/>
              </a:spcBef>
              <a:defRPr sz="1800"/>
            </a:lvl4pPr>
            <a:lvl5pPr indent="-283464">
              <a:lnSpc>
                <a:spcPct val="100000"/>
              </a:lnSpc>
              <a:spcBef>
                <a:spcPts val="1000"/>
              </a:spcBef>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a:extLst>
              <a:ext uri="{FF2B5EF4-FFF2-40B4-BE49-F238E27FC236}">
                <a16:creationId xmlns:a16="http://schemas.microsoft.com/office/drawing/2014/main" id="{51664AFF-309D-433B-B3F0-84A98A207C67}"/>
              </a:ext>
              <a:ext uri="{C183D7F6-B498-43B3-948B-1728B52AA6E4}">
                <adec:decorative xmlns:adec="http://schemas.microsoft.com/office/drawing/2017/decorative" val="1"/>
              </a:ext>
            </a:extLst>
          </p:cNvPr>
          <p:cNvCxnSpPr>
            <a:cxnSpLocks/>
          </p:cNvCxnSpPr>
          <p:nvPr userDrawn="1"/>
        </p:nvCxnSpPr>
        <p:spPr>
          <a:xfrm>
            <a:off x="5819649" y="2057406"/>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Date Placeholder 3">
            <a:extLst>
              <a:ext uri="{FF2B5EF4-FFF2-40B4-BE49-F238E27FC236}">
                <a16:creationId xmlns:a16="http://schemas.microsoft.com/office/drawing/2014/main" id="{85D87A86-18DB-4F48-991B-B96728C9E2B2}"/>
              </a:ext>
            </a:extLst>
          </p:cNvPr>
          <p:cNvSpPr>
            <a:spLocks noGrp="1"/>
          </p:cNvSpPr>
          <p:nvPr>
            <p:ph type="dt" sz="half" idx="10"/>
          </p:nvPr>
        </p:nvSpPr>
        <p:spPr>
          <a:xfrm>
            <a:off x="541338" y="6401999"/>
            <a:ext cx="2206625" cy="369332"/>
          </a:xfrm>
        </p:spPr>
        <p:txBody>
          <a:bodyPr/>
          <a:lstStyle>
            <a:lvl1pPr>
              <a:defRPr/>
            </a:lvl1pPr>
          </a:lstStyle>
          <a:p>
            <a:pPr>
              <a:defRPr/>
            </a:pPr>
            <a:r>
              <a:rPr lang="en-US">
                <a:solidFill>
                  <a:prstClr val="white">
                    <a:alpha val="70000"/>
                  </a:prstClr>
                </a:solidFill>
              </a:rPr>
              <a:t>20XX</a:t>
            </a:r>
            <a:endParaRPr lang="en-US" dirty="0">
              <a:solidFill>
                <a:prstClr val="white">
                  <a:alpha val="70000"/>
                </a:prstClr>
              </a:solidFill>
            </a:endParaRPr>
          </a:p>
        </p:txBody>
      </p:sp>
      <p:sp>
        <p:nvSpPr>
          <p:cNvPr id="10" name="Footer Placeholder 4">
            <a:extLst>
              <a:ext uri="{FF2B5EF4-FFF2-40B4-BE49-F238E27FC236}">
                <a16:creationId xmlns:a16="http://schemas.microsoft.com/office/drawing/2014/main" id="{E9F77D95-7E8B-48BA-B550-76A5C297FE04}"/>
              </a:ext>
            </a:extLst>
          </p:cNvPr>
          <p:cNvSpPr>
            <a:spLocks noGrp="1"/>
          </p:cNvSpPr>
          <p:nvPr>
            <p:ph type="ftr" sz="quarter" idx="11"/>
          </p:nvPr>
        </p:nvSpPr>
        <p:spPr>
          <a:xfrm>
            <a:off x="3308350" y="6401999"/>
            <a:ext cx="5575300" cy="369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all" spc="300" normalizeH="0" baseline="0" noProof="0" dirty="0">
              <a:ln>
                <a:noFill/>
              </a:ln>
              <a:solidFill>
                <a:prstClr val="white">
                  <a:alpha val="70000"/>
                </a:prstClr>
              </a:solidFill>
              <a:effectLst/>
              <a:uLnTx/>
              <a:uFillTx/>
              <a:latin typeface="Avenir Next LT Pro Light"/>
              <a:ea typeface="+mn-ea"/>
              <a:cs typeface="+mn-cs"/>
            </a:endParaRPr>
          </a:p>
        </p:txBody>
      </p:sp>
      <p:sp>
        <p:nvSpPr>
          <p:cNvPr id="11" name="Slide Number Placeholder 5">
            <a:extLst>
              <a:ext uri="{FF2B5EF4-FFF2-40B4-BE49-F238E27FC236}">
                <a16:creationId xmlns:a16="http://schemas.microsoft.com/office/drawing/2014/main" id="{5510D382-212F-47D7-A76F-181F22622C97}"/>
              </a:ext>
            </a:extLst>
          </p:cNvPr>
          <p:cNvSpPr>
            <a:spLocks noGrp="1"/>
          </p:cNvSpPr>
          <p:nvPr>
            <p:ph type="sldNum" sz="quarter" idx="12"/>
          </p:nvPr>
        </p:nvSpPr>
        <p:spPr>
          <a:xfrm>
            <a:off x="9442800" y="6401999"/>
            <a:ext cx="2208212" cy="36933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9607A7-8386-47DB-8578-DDEDD194E5D4}" type="slidenum">
              <a:rPr kumimoji="0" lang="en-US" sz="1000" b="0" i="0" u="none" strike="noStrike" kern="1200" cap="all" spc="300" normalizeH="0" baseline="0" noProof="0" smtClean="0">
                <a:ln>
                  <a:noFill/>
                </a:ln>
                <a:solidFill>
                  <a:prstClr val="white">
                    <a:alpha val="70000"/>
                  </a:prstClr>
                </a:solidFill>
                <a:effectLst/>
                <a:uLnTx/>
                <a:uFillTx/>
                <a:latin typeface="Avenir Next LT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all" spc="300" normalizeH="0" baseline="0" noProof="0" dirty="0">
              <a:ln>
                <a:noFill/>
              </a:ln>
              <a:solidFill>
                <a:prstClr val="white">
                  <a:alpha val="70000"/>
                </a:prstClr>
              </a:solidFill>
              <a:effectLst/>
              <a:uLnTx/>
              <a:uFillTx/>
              <a:latin typeface="Avenir Next LT Pro Light"/>
              <a:ea typeface="+mn-ea"/>
              <a:cs typeface="+mn-cs"/>
            </a:endParaRPr>
          </a:p>
        </p:txBody>
      </p:sp>
      <p:sp>
        <p:nvSpPr>
          <p:cNvPr id="6" name="Rectangle 5">
            <a:extLst>
              <a:ext uri="{FF2B5EF4-FFF2-40B4-BE49-F238E27FC236}">
                <a16:creationId xmlns:a16="http://schemas.microsoft.com/office/drawing/2014/main" id="{2B2C7C83-D77B-1EFF-5877-DB5DF792E80B}"/>
              </a:ext>
              <a:ext uri="{C183D7F6-B498-43B3-948B-1728B52AA6E4}">
                <adec:decorative xmlns:adec="http://schemas.microsoft.com/office/drawing/2017/decorative" val="1"/>
              </a:ext>
            </a:extLst>
          </p:cNvPr>
          <p:cNvSpPr/>
          <p:nvPr userDrawn="1"/>
        </p:nvSpPr>
        <p:spPr>
          <a:xfrm>
            <a:off x="541163" y="548640"/>
            <a:ext cx="11109674" cy="5749290"/>
          </a:xfrm>
          <a:prstGeom prst="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392793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ntent 2 Columns 2">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5FC5AD6-5EA9-4D31-BA29-EE3AABE22325}"/>
              </a:ext>
            </a:extLst>
          </p:cNvPr>
          <p:cNvSpPr>
            <a:spLocks noGrp="1"/>
          </p:cNvSpPr>
          <p:nvPr>
            <p:ph type="title" hasCustomPrompt="1"/>
          </p:nvPr>
        </p:nvSpPr>
        <p:spPr>
          <a:xfrm>
            <a:off x="1066800" y="777244"/>
            <a:ext cx="10058400" cy="1097280"/>
          </a:xfrm>
        </p:spPr>
        <p:txBody>
          <a:bodyPr wrap="square" anchor="ctr" anchorCtr="0">
            <a:normAutofit/>
          </a:bodyPr>
          <a:lstStyle>
            <a:lvl1pPr algn="ctr">
              <a:defRPr/>
            </a:lvl1pPr>
          </a:lstStyle>
          <a:p>
            <a:pPr algn="ctr"/>
            <a:r>
              <a:rPr lang="en-US" dirty="0"/>
              <a:t>Click to add title</a:t>
            </a:r>
          </a:p>
        </p:txBody>
      </p:sp>
      <p:cxnSp>
        <p:nvCxnSpPr>
          <p:cNvPr id="8" name="Straight Connector 7">
            <a:extLst>
              <a:ext uri="{FF2B5EF4-FFF2-40B4-BE49-F238E27FC236}">
                <a16:creationId xmlns:a16="http://schemas.microsoft.com/office/drawing/2014/main" id="{51664AFF-309D-433B-B3F0-84A98A207C67}"/>
              </a:ext>
              <a:ext uri="{C183D7F6-B498-43B3-948B-1728B52AA6E4}">
                <adec:decorative xmlns:adec="http://schemas.microsoft.com/office/drawing/2017/decorative" val="1"/>
              </a:ext>
            </a:extLst>
          </p:cNvPr>
          <p:cNvCxnSpPr>
            <a:cxnSpLocks/>
          </p:cNvCxnSpPr>
          <p:nvPr userDrawn="1"/>
        </p:nvCxnSpPr>
        <p:spPr>
          <a:xfrm>
            <a:off x="5819649" y="2057404"/>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Content Placeholder 3">
            <a:extLst>
              <a:ext uri="{FF2B5EF4-FFF2-40B4-BE49-F238E27FC236}">
                <a16:creationId xmlns:a16="http://schemas.microsoft.com/office/drawing/2014/main" id="{F2B970E0-2BF6-DE0A-33F2-E136830CC0F2}"/>
              </a:ext>
            </a:extLst>
          </p:cNvPr>
          <p:cNvSpPr>
            <a:spLocks noGrp="1"/>
          </p:cNvSpPr>
          <p:nvPr>
            <p:ph sz="quarter" idx="17" hasCustomPrompt="1"/>
          </p:nvPr>
        </p:nvSpPr>
        <p:spPr>
          <a:xfrm>
            <a:off x="1664443" y="2484712"/>
            <a:ext cx="4360507" cy="3605420"/>
          </a:xfrm>
        </p:spPr>
        <p:txBody>
          <a:bodyPr>
            <a:noAutofit/>
          </a:bodyPr>
          <a:lstStyle>
            <a:lvl1pPr marL="0" indent="0">
              <a:lnSpc>
                <a:spcPct val="100000"/>
              </a:lnSpc>
              <a:spcBef>
                <a:spcPts val="1000"/>
              </a:spcBef>
              <a:buNone/>
              <a:defRPr sz="1800" i="0"/>
            </a:lvl1pPr>
            <a:lvl2pPr marL="285750" indent="-285750">
              <a:lnSpc>
                <a:spcPct val="100000"/>
              </a:lnSpc>
              <a:spcBef>
                <a:spcPts val="1000"/>
              </a:spcBef>
              <a:buClr>
                <a:schemeClr val="accent5">
                  <a:lumMod val="60000"/>
                  <a:lumOff val="40000"/>
                </a:schemeClr>
              </a:buClr>
              <a:buFont typeface="Wingdings" panose="05000000000000000000" pitchFamily="2" charset="2"/>
              <a:buChar char=""/>
              <a:defRPr sz="1800" i="0"/>
            </a:lvl2pPr>
            <a:lvl3pPr marL="685800" indent="-283464">
              <a:lnSpc>
                <a:spcPct val="100000"/>
              </a:lnSpc>
              <a:spcBef>
                <a:spcPts val="1000"/>
              </a:spcBef>
              <a:buClr>
                <a:schemeClr val="accent5">
                  <a:lumMod val="60000"/>
                  <a:lumOff val="40000"/>
                </a:schemeClr>
              </a:buClr>
              <a:buFont typeface="Wingdings" panose="05000000000000000000" pitchFamily="2" charset="2"/>
              <a:buChar char=""/>
              <a:defRPr sz="1800" i="0"/>
            </a:lvl3pPr>
            <a:lvl4pPr marL="685800">
              <a:lnSpc>
                <a:spcPct val="100000"/>
              </a:lnSpc>
              <a:spcBef>
                <a:spcPts val="1000"/>
              </a:spcBef>
              <a:defRPr sz="1800" i="0"/>
            </a:lvl4pPr>
            <a:lvl5pPr marL="1143000" indent="-283464">
              <a:lnSpc>
                <a:spcPct val="100000"/>
              </a:lnSpc>
              <a:spcBef>
                <a:spcPts val="1000"/>
              </a:spcBef>
              <a:buClr>
                <a:schemeClr val="accent5">
                  <a:lumMod val="60000"/>
                  <a:lumOff val="40000"/>
                </a:schemeClr>
              </a:buClr>
              <a:defRPr sz="1800" i="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3">
            <a:extLst>
              <a:ext uri="{FF2B5EF4-FFF2-40B4-BE49-F238E27FC236}">
                <a16:creationId xmlns:a16="http://schemas.microsoft.com/office/drawing/2014/main" id="{6418C0F6-1F2A-74E4-A6C4-914FE336632A}"/>
              </a:ext>
            </a:extLst>
          </p:cNvPr>
          <p:cNvSpPr>
            <a:spLocks noGrp="1"/>
          </p:cNvSpPr>
          <p:nvPr>
            <p:ph sz="quarter" idx="18" hasCustomPrompt="1"/>
          </p:nvPr>
        </p:nvSpPr>
        <p:spPr>
          <a:xfrm>
            <a:off x="6359649" y="2493040"/>
            <a:ext cx="4360507" cy="3605420"/>
          </a:xfrm>
        </p:spPr>
        <p:txBody>
          <a:bodyPr>
            <a:noAutofit/>
          </a:bodyPr>
          <a:lstStyle>
            <a:lvl1pPr marL="0" indent="0">
              <a:lnSpc>
                <a:spcPct val="100000"/>
              </a:lnSpc>
              <a:spcBef>
                <a:spcPts val="1000"/>
              </a:spcBef>
              <a:buNone/>
              <a:defRPr sz="1800" i="0"/>
            </a:lvl1pPr>
            <a:lvl2pPr marL="283464" indent="-285750">
              <a:lnSpc>
                <a:spcPct val="100000"/>
              </a:lnSpc>
              <a:spcBef>
                <a:spcPts val="1000"/>
              </a:spcBef>
              <a:buClr>
                <a:schemeClr val="accent5">
                  <a:lumMod val="60000"/>
                  <a:lumOff val="40000"/>
                </a:schemeClr>
              </a:buClr>
              <a:buFont typeface="Wingdings" panose="05000000000000000000" pitchFamily="2" charset="2"/>
              <a:buChar char=""/>
              <a:defRPr sz="1800" i="0"/>
            </a:lvl2pPr>
            <a:lvl3pPr marL="685800" indent="-283464">
              <a:lnSpc>
                <a:spcPct val="100000"/>
              </a:lnSpc>
              <a:spcBef>
                <a:spcPts val="1000"/>
              </a:spcBef>
              <a:buClr>
                <a:schemeClr val="accent5">
                  <a:lumMod val="60000"/>
                  <a:lumOff val="40000"/>
                </a:schemeClr>
              </a:buClr>
              <a:defRPr sz="1800" i="0"/>
            </a:lvl3pPr>
            <a:lvl4pPr marL="685800">
              <a:lnSpc>
                <a:spcPct val="100000"/>
              </a:lnSpc>
              <a:spcBef>
                <a:spcPts val="1000"/>
              </a:spcBef>
              <a:defRPr sz="1800" i="0"/>
            </a:lvl4pPr>
            <a:lvl5pPr marL="1143000" indent="-283464">
              <a:lnSpc>
                <a:spcPct val="100000"/>
              </a:lnSpc>
              <a:spcBef>
                <a:spcPts val="1000"/>
              </a:spcBef>
              <a:buClr>
                <a:schemeClr val="accent5">
                  <a:lumMod val="60000"/>
                  <a:lumOff val="40000"/>
                </a:schemeClr>
              </a:buClr>
              <a:defRPr sz="1800" i="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a:extLst>
              <a:ext uri="{FF2B5EF4-FFF2-40B4-BE49-F238E27FC236}">
                <a16:creationId xmlns:a16="http://schemas.microsoft.com/office/drawing/2014/main" id="{85D87A86-18DB-4F48-991B-B96728C9E2B2}"/>
              </a:ext>
            </a:extLst>
          </p:cNvPr>
          <p:cNvSpPr>
            <a:spLocks noGrp="1"/>
          </p:cNvSpPr>
          <p:nvPr>
            <p:ph type="dt" sz="half" idx="10"/>
          </p:nvPr>
        </p:nvSpPr>
        <p:spPr>
          <a:xfrm>
            <a:off x="541338" y="6401999"/>
            <a:ext cx="2206625" cy="369332"/>
          </a:xfrm>
        </p:spPr>
        <p:txBody>
          <a:bodyPr/>
          <a:lstStyle>
            <a:lvl1pPr>
              <a:defRPr/>
            </a:lvl1pPr>
          </a:lstStyle>
          <a:p>
            <a:pPr>
              <a:defRPr/>
            </a:pPr>
            <a:r>
              <a:rPr lang="en-US">
                <a:solidFill>
                  <a:prstClr val="white">
                    <a:alpha val="70000"/>
                  </a:prstClr>
                </a:solidFill>
              </a:rPr>
              <a:t>20XX</a:t>
            </a:r>
            <a:endParaRPr lang="en-US" dirty="0">
              <a:solidFill>
                <a:prstClr val="white">
                  <a:alpha val="70000"/>
                </a:prstClr>
              </a:solidFill>
            </a:endParaRPr>
          </a:p>
        </p:txBody>
      </p:sp>
      <p:sp>
        <p:nvSpPr>
          <p:cNvPr id="10" name="Footer Placeholder 4">
            <a:extLst>
              <a:ext uri="{FF2B5EF4-FFF2-40B4-BE49-F238E27FC236}">
                <a16:creationId xmlns:a16="http://schemas.microsoft.com/office/drawing/2014/main" id="{E9F77D95-7E8B-48BA-B550-76A5C297FE04}"/>
              </a:ext>
            </a:extLst>
          </p:cNvPr>
          <p:cNvSpPr>
            <a:spLocks noGrp="1"/>
          </p:cNvSpPr>
          <p:nvPr>
            <p:ph type="ftr" sz="quarter" idx="11"/>
          </p:nvPr>
        </p:nvSpPr>
        <p:spPr>
          <a:xfrm>
            <a:off x="3308350" y="6401999"/>
            <a:ext cx="5575300" cy="369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all" spc="300" normalizeH="0" baseline="0" noProof="0" dirty="0">
              <a:ln>
                <a:noFill/>
              </a:ln>
              <a:solidFill>
                <a:prstClr val="white">
                  <a:alpha val="70000"/>
                </a:prstClr>
              </a:solidFill>
              <a:effectLst/>
              <a:uLnTx/>
              <a:uFillTx/>
              <a:latin typeface="Avenir Next LT Pro Light"/>
              <a:ea typeface="+mn-ea"/>
              <a:cs typeface="+mn-cs"/>
            </a:endParaRPr>
          </a:p>
        </p:txBody>
      </p:sp>
      <p:sp>
        <p:nvSpPr>
          <p:cNvPr id="11" name="Slide Number Placeholder 5">
            <a:extLst>
              <a:ext uri="{FF2B5EF4-FFF2-40B4-BE49-F238E27FC236}">
                <a16:creationId xmlns:a16="http://schemas.microsoft.com/office/drawing/2014/main" id="{5510D382-212F-47D7-A76F-181F22622C97}"/>
              </a:ext>
            </a:extLst>
          </p:cNvPr>
          <p:cNvSpPr>
            <a:spLocks noGrp="1"/>
          </p:cNvSpPr>
          <p:nvPr>
            <p:ph type="sldNum" sz="quarter" idx="12"/>
          </p:nvPr>
        </p:nvSpPr>
        <p:spPr>
          <a:xfrm>
            <a:off x="9442800" y="6401999"/>
            <a:ext cx="2208212" cy="36933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9607A7-8386-47DB-8578-DDEDD194E5D4}" type="slidenum">
              <a:rPr kumimoji="0" lang="en-US" sz="1000" b="0" i="0" u="none" strike="noStrike" kern="1200" cap="all" spc="300" normalizeH="0" baseline="0" noProof="0" smtClean="0">
                <a:ln>
                  <a:noFill/>
                </a:ln>
                <a:solidFill>
                  <a:prstClr val="white">
                    <a:alpha val="70000"/>
                  </a:prstClr>
                </a:solidFill>
                <a:effectLst/>
                <a:uLnTx/>
                <a:uFillTx/>
                <a:latin typeface="Avenir Next LT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all" spc="300" normalizeH="0" baseline="0" noProof="0" dirty="0">
              <a:ln>
                <a:noFill/>
              </a:ln>
              <a:solidFill>
                <a:prstClr val="white">
                  <a:alpha val="70000"/>
                </a:prstClr>
              </a:solidFill>
              <a:effectLst/>
              <a:uLnTx/>
              <a:uFillTx/>
              <a:latin typeface="Avenir Next LT Pro Light"/>
              <a:ea typeface="+mn-ea"/>
              <a:cs typeface="+mn-cs"/>
            </a:endParaRPr>
          </a:p>
        </p:txBody>
      </p:sp>
      <p:sp>
        <p:nvSpPr>
          <p:cNvPr id="3" name="Rectangle 2">
            <a:extLst>
              <a:ext uri="{FF2B5EF4-FFF2-40B4-BE49-F238E27FC236}">
                <a16:creationId xmlns:a16="http://schemas.microsoft.com/office/drawing/2014/main" id="{C97ED942-AF2B-12D4-2ED4-570ACFD0F4BD}"/>
              </a:ext>
              <a:ext uri="{C183D7F6-B498-43B3-948B-1728B52AA6E4}">
                <adec:decorative xmlns:adec="http://schemas.microsoft.com/office/drawing/2017/decorative" val="1"/>
              </a:ext>
            </a:extLst>
          </p:cNvPr>
          <p:cNvSpPr/>
          <p:nvPr userDrawn="1"/>
        </p:nvSpPr>
        <p:spPr>
          <a:xfrm>
            <a:off x="541163" y="548640"/>
            <a:ext cx="11109674" cy="5749290"/>
          </a:xfrm>
          <a:prstGeom prst="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658587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nd 2 Content ">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7A45527-A259-1C6D-E8B4-514715484B30}"/>
              </a:ext>
              <a:ext uri="{C183D7F6-B498-43B3-948B-1728B52AA6E4}">
                <adec:decorative xmlns:adec="http://schemas.microsoft.com/office/drawing/2017/decorative" val="1"/>
              </a:ext>
            </a:extLst>
          </p:cNvPr>
          <p:cNvSpPr/>
          <p:nvPr userDrawn="1"/>
        </p:nvSpPr>
        <p:spPr>
          <a:xfrm>
            <a:off x="0" y="3245608"/>
            <a:ext cx="12192000" cy="3612392"/>
          </a:xfrm>
          <a:prstGeom prst="rect">
            <a:avLst/>
          </a:prstGeom>
          <a:solidFill>
            <a:schemeClr val="bg1">
              <a:alpha val="2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alpha val="30000"/>
                </a:prstClr>
              </a:solidFill>
              <a:effectLst/>
              <a:uLnTx/>
              <a:uFillTx/>
              <a:latin typeface="Avenir Next LT Pro Light"/>
              <a:ea typeface="+mn-ea"/>
              <a:cs typeface="+mn-cs"/>
            </a:endParaRPr>
          </a:p>
        </p:txBody>
      </p:sp>
      <p:sp>
        <p:nvSpPr>
          <p:cNvPr id="7" name="Title 1">
            <a:extLst>
              <a:ext uri="{FF2B5EF4-FFF2-40B4-BE49-F238E27FC236}">
                <a16:creationId xmlns:a16="http://schemas.microsoft.com/office/drawing/2014/main" id="{55FC5AD6-5EA9-4D31-BA29-EE3AABE22325}"/>
              </a:ext>
            </a:extLst>
          </p:cNvPr>
          <p:cNvSpPr>
            <a:spLocks noGrp="1"/>
          </p:cNvSpPr>
          <p:nvPr>
            <p:ph type="title" hasCustomPrompt="1"/>
          </p:nvPr>
        </p:nvSpPr>
        <p:spPr>
          <a:xfrm>
            <a:off x="548640" y="548640"/>
            <a:ext cx="3886200" cy="2304288"/>
          </a:xfrm>
        </p:spPr>
        <p:txBody>
          <a:bodyPr wrap="square" anchor="ctr" anchorCtr="0">
            <a:normAutofit/>
          </a:bodyPr>
          <a:lstStyle>
            <a:lvl1pPr algn="ctr">
              <a:defRPr/>
            </a:lvl1pPr>
          </a:lstStyle>
          <a:p>
            <a:pPr algn="ctr"/>
            <a:r>
              <a:rPr lang="en-US" dirty="0"/>
              <a:t>Click to add title</a:t>
            </a:r>
          </a:p>
        </p:txBody>
      </p:sp>
      <p:sp>
        <p:nvSpPr>
          <p:cNvPr id="4" name="Content Placeholder 3">
            <a:extLst>
              <a:ext uri="{FF2B5EF4-FFF2-40B4-BE49-F238E27FC236}">
                <a16:creationId xmlns:a16="http://schemas.microsoft.com/office/drawing/2014/main" id="{FE4ACBDB-D54B-994A-AD88-E89D37245FAD}"/>
              </a:ext>
            </a:extLst>
          </p:cNvPr>
          <p:cNvSpPr>
            <a:spLocks noGrp="1"/>
          </p:cNvSpPr>
          <p:nvPr>
            <p:ph sz="quarter" idx="17" hasCustomPrompt="1"/>
          </p:nvPr>
        </p:nvSpPr>
        <p:spPr>
          <a:xfrm>
            <a:off x="5534660" y="548641"/>
            <a:ext cx="6130625" cy="2304288"/>
          </a:xfrm>
        </p:spPr>
        <p:txBody>
          <a:bodyPr anchor="ctr">
            <a:noAutofit/>
          </a:bodyPr>
          <a:lstStyle>
            <a:lvl1pPr marL="512064" indent="-512064">
              <a:lnSpc>
                <a:spcPct val="100000"/>
              </a:lnSpc>
              <a:spcBef>
                <a:spcPts val="1000"/>
              </a:spcBef>
              <a:buClr>
                <a:schemeClr val="accent5">
                  <a:lumMod val="60000"/>
                  <a:lumOff val="40000"/>
                </a:schemeClr>
              </a:buClr>
              <a:buFont typeface="+mj-lt"/>
              <a:buAutoNum type="arabicPeriod"/>
              <a:defRPr sz="1800"/>
            </a:lvl1pPr>
            <a:lvl2pPr marL="702900" indent="-342900">
              <a:lnSpc>
                <a:spcPct val="100000"/>
              </a:lnSpc>
              <a:spcBef>
                <a:spcPts val="1000"/>
              </a:spcBef>
              <a:buClr>
                <a:schemeClr val="accent5">
                  <a:lumMod val="60000"/>
                  <a:lumOff val="40000"/>
                </a:schemeClr>
              </a:buClr>
              <a:buFont typeface="+mj-lt"/>
              <a:buAutoNum type="arabicPeriod"/>
              <a:defRPr sz="1800"/>
            </a:lvl2pPr>
            <a:lvl3pPr marL="1139436" indent="-342900">
              <a:lnSpc>
                <a:spcPct val="100000"/>
              </a:lnSpc>
              <a:spcBef>
                <a:spcPts val="1000"/>
              </a:spcBef>
              <a:buClr>
                <a:schemeClr val="accent5">
                  <a:lumMod val="60000"/>
                  <a:lumOff val="40000"/>
                </a:schemeClr>
              </a:buClr>
              <a:buFont typeface="+mj-lt"/>
              <a:buAutoNum type="arabicPeriod"/>
              <a:defRPr sz="1800"/>
            </a:lvl3pPr>
            <a:lvl4pPr marL="1422900" indent="-342900">
              <a:lnSpc>
                <a:spcPct val="100000"/>
              </a:lnSpc>
              <a:spcBef>
                <a:spcPts val="1000"/>
              </a:spcBef>
              <a:buClr>
                <a:schemeClr val="accent5">
                  <a:lumMod val="60000"/>
                  <a:lumOff val="40000"/>
                </a:schemeClr>
              </a:buClr>
              <a:buFont typeface="+mj-lt"/>
              <a:buAutoNum type="arabicPeriod"/>
              <a:defRPr sz="1800"/>
            </a:lvl4pPr>
            <a:lvl5pPr marL="1859436" indent="-342900">
              <a:lnSpc>
                <a:spcPct val="100000"/>
              </a:lnSpc>
              <a:spcBef>
                <a:spcPts val="1000"/>
              </a:spcBef>
              <a:buClr>
                <a:schemeClr val="accent5">
                  <a:lumMod val="60000"/>
                  <a:lumOff val="40000"/>
                </a:schemeClr>
              </a:buClr>
              <a:buFont typeface="+mj-lt"/>
              <a:buAutoNum type="arabicPeriod"/>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3">
            <a:extLst>
              <a:ext uri="{FF2B5EF4-FFF2-40B4-BE49-F238E27FC236}">
                <a16:creationId xmlns:a16="http://schemas.microsoft.com/office/drawing/2014/main" id="{ED8447B1-F82E-026F-7FF0-7E95D361E7A9}"/>
              </a:ext>
            </a:extLst>
          </p:cNvPr>
          <p:cNvSpPr>
            <a:spLocks noGrp="1"/>
          </p:cNvSpPr>
          <p:nvPr>
            <p:ph sz="quarter" idx="18" hasCustomPrompt="1"/>
          </p:nvPr>
        </p:nvSpPr>
        <p:spPr>
          <a:xfrm>
            <a:off x="5520387" y="3735238"/>
            <a:ext cx="6130625" cy="2574120"/>
          </a:xfrm>
        </p:spPr>
        <p:txBody>
          <a:bodyPr>
            <a:noAutofit/>
          </a:bodyPr>
          <a:lstStyle>
            <a:lvl1pPr marL="0" indent="0">
              <a:lnSpc>
                <a:spcPct val="100000"/>
              </a:lnSpc>
              <a:spcBef>
                <a:spcPts val="1000"/>
              </a:spcBef>
              <a:buNone/>
              <a:defRPr sz="1800"/>
            </a:lvl1pPr>
            <a:lvl2pPr marL="283464" indent="-285750">
              <a:lnSpc>
                <a:spcPct val="100000"/>
              </a:lnSpc>
              <a:spcBef>
                <a:spcPts val="1000"/>
              </a:spcBef>
              <a:buClr>
                <a:schemeClr val="accent5">
                  <a:lumMod val="60000"/>
                  <a:lumOff val="40000"/>
                </a:schemeClr>
              </a:buClr>
              <a:buFont typeface="Wingdings" panose="05000000000000000000" pitchFamily="2" charset="2"/>
              <a:buChar char=""/>
              <a:defRPr sz="1800" i="0"/>
            </a:lvl2pPr>
            <a:lvl3pPr marL="685800" indent="-283464">
              <a:lnSpc>
                <a:spcPct val="100000"/>
              </a:lnSpc>
              <a:spcBef>
                <a:spcPts val="1000"/>
              </a:spcBef>
              <a:buClr>
                <a:schemeClr val="accent5">
                  <a:lumMod val="60000"/>
                  <a:lumOff val="40000"/>
                </a:schemeClr>
              </a:buClr>
              <a:defRPr sz="1800" i="0"/>
            </a:lvl3pPr>
            <a:lvl4pPr marL="685800">
              <a:lnSpc>
                <a:spcPct val="100000"/>
              </a:lnSpc>
              <a:spcBef>
                <a:spcPts val="1000"/>
              </a:spcBef>
              <a:defRPr sz="1800" i="0"/>
            </a:lvl4pPr>
            <a:lvl5pPr indent="-283464">
              <a:defRPr sz="1600"/>
            </a:lvl5pPr>
          </a:lstStyle>
          <a:p>
            <a:pPr lvl="0"/>
            <a:r>
              <a:rPr lang="en-US" dirty="0"/>
              <a:t>Click to add content</a:t>
            </a:r>
          </a:p>
          <a:p>
            <a:pPr lvl="1"/>
            <a:r>
              <a:rPr lang="en-US" dirty="0"/>
              <a:t>Second level</a:t>
            </a:r>
          </a:p>
          <a:p>
            <a:pPr lvl="2"/>
            <a:r>
              <a:rPr lang="en-US" dirty="0"/>
              <a:t>Third level</a:t>
            </a:r>
          </a:p>
          <a:p>
            <a:pPr lvl="3"/>
            <a:r>
              <a:rPr lang="en-US" dirty="0"/>
              <a:t>Fourth level</a:t>
            </a:r>
          </a:p>
        </p:txBody>
      </p:sp>
      <p:sp>
        <p:nvSpPr>
          <p:cNvPr id="9" name="Date Placeholder 3">
            <a:extLst>
              <a:ext uri="{FF2B5EF4-FFF2-40B4-BE49-F238E27FC236}">
                <a16:creationId xmlns:a16="http://schemas.microsoft.com/office/drawing/2014/main" id="{85D87A86-18DB-4F48-991B-B96728C9E2B2}"/>
              </a:ext>
            </a:extLst>
          </p:cNvPr>
          <p:cNvSpPr>
            <a:spLocks noGrp="1"/>
          </p:cNvSpPr>
          <p:nvPr>
            <p:ph type="dt" sz="half" idx="10"/>
          </p:nvPr>
        </p:nvSpPr>
        <p:spPr>
          <a:xfrm>
            <a:off x="541338" y="6401999"/>
            <a:ext cx="2206625" cy="369332"/>
          </a:xfrm>
        </p:spPr>
        <p:txBody>
          <a:bodyPr/>
          <a:lstStyle>
            <a:lvl1pPr>
              <a:defRPr/>
            </a:lvl1pPr>
          </a:lstStyle>
          <a:p>
            <a:pPr>
              <a:defRPr/>
            </a:pPr>
            <a:r>
              <a:rPr lang="en-US">
                <a:solidFill>
                  <a:prstClr val="white">
                    <a:alpha val="70000"/>
                  </a:prstClr>
                </a:solidFill>
              </a:rPr>
              <a:t>20XX</a:t>
            </a:r>
            <a:endParaRPr lang="en-US" dirty="0">
              <a:solidFill>
                <a:prstClr val="white">
                  <a:alpha val="70000"/>
                </a:prstClr>
              </a:solidFill>
            </a:endParaRPr>
          </a:p>
        </p:txBody>
      </p:sp>
      <p:sp>
        <p:nvSpPr>
          <p:cNvPr id="10" name="Footer Placeholder 4">
            <a:extLst>
              <a:ext uri="{FF2B5EF4-FFF2-40B4-BE49-F238E27FC236}">
                <a16:creationId xmlns:a16="http://schemas.microsoft.com/office/drawing/2014/main" id="{E9F77D95-7E8B-48BA-B550-76A5C297FE04}"/>
              </a:ext>
            </a:extLst>
          </p:cNvPr>
          <p:cNvSpPr>
            <a:spLocks noGrp="1"/>
          </p:cNvSpPr>
          <p:nvPr>
            <p:ph type="ftr" sz="quarter" idx="11"/>
          </p:nvPr>
        </p:nvSpPr>
        <p:spPr>
          <a:xfrm>
            <a:off x="3308350" y="6401999"/>
            <a:ext cx="5575300" cy="369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all" spc="300" normalizeH="0" baseline="0" noProof="0" dirty="0">
              <a:ln>
                <a:noFill/>
              </a:ln>
              <a:solidFill>
                <a:prstClr val="white">
                  <a:alpha val="70000"/>
                </a:prstClr>
              </a:solidFill>
              <a:effectLst/>
              <a:uLnTx/>
              <a:uFillTx/>
              <a:latin typeface="Avenir Next LT Pro Light"/>
              <a:ea typeface="+mn-ea"/>
              <a:cs typeface="+mn-cs"/>
            </a:endParaRPr>
          </a:p>
        </p:txBody>
      </p:sp>
      <p:sp>
        <p:nvSpPr>
          <p:cNvPr id="11" name="Slide Number Placeholder 5">
            <a:extLst>
              <a:ext uri="{FF2B5EF4-FFF2-40B4-BE49-F238E27FC236}">
                <a16:creationId xmlns:a16="http://schemas.microsoft.com/office/drawing/2014/main" id="{5510D382-212F-47D7-A76F-181F22622C97}"/>
              </a:ext>
            </a:extLst>
          </p:cNvPr>
          <p:cNvSpPr>
            <a:spLocks noGrp="1"/>
          </p:cNvSpPr>
          <p:nvPr>
            <p:ph type="sldNum" sz="quarter" idx="12"/>
          </p:nvPr>
        </p:nvSpPr>
        <p:spPr>
          <a:xfrm>
            <a:off x="9442800" y="6401999"/>
            <a:ext cx="2208212" cy="36933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9607A7-8386-47DB-8578-DDEDD194E5D4}" type="slidenum">
              <a:rPr kumimoji="0" lang="en-US" sz="1000" b="0" i="0" u="none" strike="noStrike" kern="1200" cap="all" spc="300" normalizeH="0" baseline="0" noProof="0" smtClean="0">
                <a:ln>
                  <a:noFill/>
                </a:ln>
                <a:solidFill>
                  <a:prstClr val="white">
                    <a:alpha val="70000"/>
                  </a:prstClr>
                </a:solidFill>
                <a:effectLst/>
                <a:uLnTx/>
                <a:uFillTx/>
                <a:latin typeface="Avenir Next LT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all" spc="300" normalizeH="0" baseline="0" noProof="0" dirty="0">
              <a:ln>
                <a:noFill/>
              </a:ln>
              <a:solidFill>
                <a:prstClr val="white">
                  <a:alpha val="70000"/>
                </a:prstClr>
              </a:solidFill>
              <a:effectLst/>
              <a:uLnTx/>
              <a:uFillTx/>
              <a:latin typeface="Avenir Next LT Pro Light"/>
              <a:ea typeface="+mn-ea"/>
              <a:cs typeface="+mn-cs"/>
            </a:endParaRPr>
          </a:p>
        </p:txBody>
      </p:sp>
      <p:cxnSp>
        <p:nvCxnSpPr>
          <p:cNvPr id="2" name="Straight Connector 1">
            <a:extLst>
              <a:ext uri="{FF2B5EF4-FFF2-40B4-BE49-F238E27FC236}">
                <a16:creationId xmlns:a16="http://schemas.microsoft.com/office/drawing/2014/main" id="{C476BAB9-3D46-228B-0268-9918F152492E}"/>
              </a:ext>
              <a:ext uri="{C183D7F6-B498-43B3-948B-1728B52AA6E4}">
                <adec:decorative xmlns:adec="http://schemas.microsoft.com/office/drawing/2017/decorative" val="1"/>
              </a:ext>
            </a:extLst>
          </p:cNvPr>
          <p:cNvCxnSpPr>
            <a:cxnSpLocks/>
          </p:cNvCxnSpPr>
          <p:nvPr userDrawn="1"/>
        </p:nvCxnSpPr>
        <p:spPr>
          <a:xfrm rot="5400000">
            <a:off x="4714750" y="1691606"/>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45123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Introduction">
    <p:spTree>
      <p:nvGrpSpPr>
        <p:cNvPr id="1" name=""/>
        <p:cNvGrpSpPr/>
        <p:nvPr/>
      </p:nvGrpSpPr>
      <p:grpSpPr>
        <a:xfrm>
          <a:off x="0" y="0"/>
          <a:ext cx="0" cy="0"/>
          <a:chOff x="0" y="0"/>
          <a:chExt cx="0" cy="0"/>
        </a:xfrm>
      </p:grpSpPr>
      <p:sp>
        <p:nvSpPr>
          <p:cNvPr id="35" name="Title 1">
            <a:extLst>
              <a:ext uri="{FF2B5EF4-FFF2-40B4-BE49-F238E27FC236}">
                <a16:creationId xmlns:a16="http://schemas.microsoft.com/office/drawing/2014/main" id="{C2262EB2-92F3-45D5-977D-A254F9DC45B3}"/>
              </a:ext>
            </a:extLst>
          </p:cNvPr>
          <p:cNvSpPr>
            <a:spLocks noGrp="1"/>
          </p:cNvSpPr>
          <p:nvPr>
            <p:ph type="title" hasCustomPrompt="1"/>
          </p:nvPr>
        </p:nvSpPr>
        <p:spPr>
          <a:xfrm>
            <a:off x="4984750" y="548640"/>
            <a:ext cx="6120000" cy="1371600"/>
          </a:xfrm>
        </p:spPr>
        <p:txBody>
          <a:bodyPr anchor="b" anchorCtr="0">
            <a:noAutofit/>
          </a:bodyPr>
          <a:lstStyle>
            <a:lvl1pPr algn="ctr">
              <a:defRPr/>
            </a:lvl1pPr>
          </a:lstStyle>
          <a:p>
            <a:pPr algn="ctr"/>
            <a:r>
              <a:rPr lang="en-US" dirty="0"/>
              <a:t>Click to add title</a:t>
            </a:r>
          </a:p>
        </p:txBody>
      </p:sp>
      <p:sp>
        <p:nvSpPr>
          <p:cNvPr id="42" name="Picture Placeholder 7">
            <a:extLst>
              <a:ext uri="{FF2B5EF4-FFF2-40B4-BE49-F238E27FC236}">
                <a16:creationId xmlns:a16="http://schemas.microsoft.com/office/drawing/2014/main" id="{08B7B76C-AD95-41C0-859E-9A612EE3EB69}"/>
              </a:ext>
            </a:extLst>
          </p:cNvPr>
          <p:cNvSpPr>
            <a:spLocks noGrp="1"/>
          </p:cNvSpPr>
          <p:nvPr>
            <p:ph type="pic" sz="quarter" idx="13" hasCustomPrompt="1"/>
          </p:nvPr>
        </p:nvSpPr>
        <p:spPr>
          <a:xfrm>
            <a:off x="0" y="0"/>
            <a:ext cx="3870325" cy="6858000"/>
          </a:xfrm>
        </p:spPr>
        <p:txBody>
          <a:bodyPr>
            <a:normAutofit/>
          </a:bodyPr>
          <a:lstStyle>
            <a:lvl1pPr marL="0" indent="0" algn="ctr">
              <a:buNone/>
              <a:defRPr sz="1800"/>
            </a:lvl1pPr>
          </a:lstStyle>
          <a:p>
            <a:r>
              <a:rPr lang="en-US" dirty="0"/>
              <a:t>Click icon to add photo</a:t>
            </a:r>
          </a:p>
        </p:txBody>
      </p:sp>
      <p:cxnSp>
        <p:nvCxnSpPr>
          <p:cNvPr id="37" name="Straight Connector 36">
            <a:extLst>
              <a:ext uri="{FF2B5EF4-FFF2-40B4-BE49-F238E27FC236}">
                <a16:creationId xmlns:a16="http://schemas.microsoft.com/office/drawing/2014/main" id="{FAF4E51F-526D-47C7-B091-D47773C1FEB8}"/>
              </a:ext>
              <a:ext uri="{C183D7F6-B498-43B3-948B-1728B52AA6E4}">
                <adec:decorative xmlns:adec="http://schemas.microsoft.com/office/drawing/2017/decorative" val="1"/>
              </a:ext>
            </a:extLst>
          </p:cNvPr>
          <p:cNvCxnSpPr>
            <a:cxnSpLocks/>
          </p:cNvCxnSpPr>
          <p:nvPr userDrawn="1"/>
        </p:nvCxnSpPr>
        <p:spPr>
          <a:xfrm>
            <a:off x="7774750" y="2310207"/>
            <a:ext cx="540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Content Placeholder 2">
            <a:extLst>
              <a:ext uri="{FF2B5EF4-FFF2-40B4-BE49-F238E27FC236}">
                <a16:creationId xmlns:a16="http://schemas.microsoft.com/office/drawing/2014/main" id="{E4FE061B-0356-4C6F-A2CA-12D48BE34A15}"/>
              </a:ext>
            </a:extLst>
          </p:cNvPr>
          <p:cNvSpPr>
            <a:spLocks noGrp="1"/>
          </p:cNvSpPr>
          <p:nvPr>
            <p:ph idx="1" hasCustomPrompt="1"/>
          </p:nvPr>
        </p:nvSpPr>
        <p:spPr>
          <a:xfrm>
            <a:off x="4984750" y="2759076"/>
            <a:ext cx="6121400" cy="3009899"/>
          </a:xfrm>
        </p:spPr>
        <p:txBody>
          <a:bodyPr>
            <a:noAutofit/>
          </a:bodyPr>
          <a:lstStyle>
            <a:lvl1pPr marL="0" indent="0">
              <a:lnSpc>
                <a:spcPct val="100000"/>
              </a:lnSpc>
              <a:spcBef>
                <a:spcPts val="1000"/>
              </a:spcBef>
              <a:buNone/>
              <a:defRPr sz="1800"/>
            </a:lvl1pPr>
            <a:lvl2pPr>
              <a:lnSpc>
                <a:spcPct val="100000"/>
              </a:lnSpc>
              <a:spcBef>
                <a:spcPts val="1000"/>
              </a:spcBef>
              <a:defRPr sz="1800"/>
            </a:lvl2pPr>
            <a:lvl3pPr>
              <a:lnSpc>
                <a:spcPct val="100000"/>
              </a:lnSpc>
              <a:spcBef>
                <a:spcPts val="1000"/>
              </a:spcBef>
              <a:defRPr sz="1800"/>
            </a:lvl3pPr>
            <a:lvl4pPr>
              <a:lnSpc>
                <a:spcPct val="100000"/>
              </a:lnSpc>
              <a:spcBef>
                <a:spcPts val="1000"/>
              </a:spcBef>
              <a:defRPr sz="1800"/>
            </a:lvl4pPr>
            <a:lvl5pPr>
              <a:lnSpc>
                <a:spcPct val="100000"/>
              </a:lnSpc>
              <a:spcBef>
                <a:spcPts val="1000"/>
              </a:spcBef>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
        <p:nvSpPr>
          <p:cNvPr id="39" name="Date Placeholder 3">
            <a:extLst>
              <a:ext uri="{FF2B5EF4-FFF2-40B4-BE49-F238E27FC236}">
                <a16:creationId xmlns:a16="http://schemas.microsoft.com/office/drawing/2014/main" id="{C9AB8836-3239-49B5-AB6F-4AF85F1F0654}"/>
              </a:ext>
            </a:extLst>
          </p:cNvPr>
          <p:cNvSpPr>
            <a:spLocks noGrp="1"/>
          </p:cNvSpPr>
          <p:nvPr>
            <p:ph type="dt" sz="half" idx="10"/>
          </p:nvPr>
        </p:nvSpPr>
        <p:spPr>
          <a:xfrm>
            <a:off x="541338" y="6401999"/>
            <a:ext cx="2206625" cy="369332"/>
          </a:xfrm>
        </p:spPr>
        <p:txBody>
          <a:bodyPr/>
          <a:lstStyle>
            <a:lvl1pPr>
              <a:defRPr>
                <a:effectLst>
                  <a:outerShdw blurRad="38100" dist="38100" dir="2700000" algn="tl">
                    <a:srgbClr val="000000">
                      <a:alpha val="43137"/>
                    </a:srgbClr>
                  </a:outerShdw>
                </a:effectLst>
              </a:defRPr>
            </a:lvl1pPr>
          </a:lstStyle>
          <a:p>
            <a:r>
              <a:rPr lang="en-US">
                <a:solidFill>
                  <a:srgbClr val="FFFFFF"/>
                </a:solidFill>
              </a:rPr>
              <a:t>20XX</a:t>
            </a:r>
            <a:endParaRPr lang="en-US" dirty="0">
              <a:solidFill>
                <a:srgbClr val="FFFFFF"/>
              </a:solidFill>
            </a:endParaRPr>
          </a:p>
        </p:txBody>
      </p:sp>
      <p:sp>
        <p:nvSpPr>
          <p:cNvPr id="40" name="Footer Placeholder 4">
            <a:extLst>
              <a:ext uri="{FF2B5EF4-FFF2-40B4-BE49-F238E27FC236}">
                <a16:creationId xmlns:a16="http://schemas.microsoft.com/office/drawing/2014/main" id="{77EAD6AC-E509-49A1-8E38-1CABD458AA0F}"/>
              </a:ext>
            </a:extLst>
          </p:cNvPr>
          <p:cNvSpPr>
            <a:spLocks noGrp="1"/>
          </p:cNvSpPr>
          <p:nvPr>
            <p:ph type="ftr" sz="quarter" idx="11"/>
          </p:nvPr>
        </p:nvSpPr>
        <p:spPr>
          <a:xfrm>
            <a:off x="3308350" y="6401999"/>
            <a:ext cx="5575300" cy="369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all" spc="300" normalizeH="0" baseline="0" noProof="0" dirty="0">
              <a:ln>
                <a:noFill/>
              </a:ln>
              <a:solidFill>
                <a:prstClr val="white">
                  <a:alpha val="70000"/>
                </a:prstClr>
              </a:solidFill>
              <a:effectLst/>
              <a:uLnTx/>
              <a:uFillTx/>
              <a:latin typeface="Avenir Next LT Pro Light"/>
              <a:ea typeface="+mn-ea"/>
              <a:cs typeface="+mn-cs"/>
            </a:endParaRPr>
          </a:p>
        </p:txBody>
      </p:sp>
      <p:sp>
        <p:nvSpPr>
          <p:cNvPr id="41" name="Slide Number Placeholder 5">
            <a:extLst>
              <a:ext uri="{FF2B5EF4-FFF2-40B4-BE49-F238E27FC236}">
                <a16:creationId xmlns:a16="http://schemas.microsoft.com/office/drawing/2014/main" id="{B689B03B-F230-4530-8C09-EFB8172382F2}"/>
              </a:ext>
            </a:extLst>
          </p:cNvPr>
          <p:cNvSpPr>
            <a:spLocks noGrp="1"/>
          </p:cNvSpPr>
          <p:nvPr>
            <p:ph type="sldNum" sz="quarter" idx="12"/>
          </p:nvPr>
        </p:nvSpPr>
        <p:spPr>
          <a:xfrm>
            <a:off x="9442800" y="6401999"/>
            <a:ext cx="2208212" cy="36933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9607A7-8386-47DB-8578-DDEDD194E5D4}" type="slidenum">
              <a:rPr kumimoji="0" lang="en-US" sz="1000" b="0" i="0" u="none" strike="noStrike" kern="1200" cap="all" spc="300" normalizeH="0" baseline="0" noProof="0" smtClean="0">
                <a:ln>
                  <a:noFill/>
                </a:ln>
                <a:solidFill>
                  <a:prstClr val="white">
                    <a:alpha val="70000"/>
                  </a:prstClr>
                </a:solidFill>
                <a:effectLst/>
                <a:uLnTx/>
                <a:uFillTx/>
                <a:latin typeface="Avenir Next LT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all" spc="300" normalizeH="0" baseline="0" noProof="0" dirty="0">
              <a:ln>
                <a:noFill/>
              </a:ln>
              <a:solidFill>
                <a:prstClr val="white">
                  <a:alpha val="70000"/>
                </a:prstClr>
              </a:solidFill>
              <a:effectLst/>
              <a:uLnTx/>
              <a:uFillTx/>
              <a:latin typeface="Avenir Next LT Pro Light"/>
              <a:ea typeface="+mn-ea"/>
              <a:cs typeface="+mn-cs"/>
            </a:endParaRPr>
          </a:p>
        </p:txBody>
      </p:sp>
    </p:spTree>
    <p:extLst>
      <p:ext uri="{BB962C8B-B14F-4D97-AF65-F5344CB8AC3E}">
        <p14:creationId xmlns:p14="http://schemas.microsoft.com/office/powerpoint/2010/main" val="2287496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A217A-A229-4751-8D09-0CAD914F628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A9DEA33-60C3-4B28-B3EF-E93D6D46A3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7D3B28-C66B-4279-AB67-2BC1D01239A4}"/>
              </a:ext>
            </a:extLst>
          </p:cNvPr>
          <p:cNvSpPr>
            <a:spLocks noGrp="1"/>
          </p:cNvSpPr>
          <p:nvPr>
            <p:ph type="dt" sz="half" idx="10"/>
          </p:nvPr>
        </p:nvSpPr>
        <p:spPr>
          <a:xfrm>
            <a:off x="541338" y="6401999"/>
            <a:ext cx="2206625" cy="369332"/>
          </a:xfrm>
          <a:prstGeom prst="rect">
            <a:avLst/>
          </a:prstGeom>
        </p:spPr>
        <p:txBody>
          <a:bodyPr/>
          <a:lstStyle/>
          <a:p>
            <a:r>
              <a:rPr lang="en-US"/>
              <a:t>20XX</a:t>
            </a:r>
            <a:endParaRPr lang="en-US" dirty="0"/>
          </a:p>
        </p:txBody>
      </p:sp>
      <p:sp>
        <p:nvSpPr>
          <p:cNvPr id="5" name="Footer Placeholder 4">
            <a:extLst>
              <a:ext uri="{FF2B5EF4-FFF2-40B4-BE49-F238E27FC236}">
                <a16:creationId xmlns:a16="http://schemas.microsoft.com/office/drawing/2014/main" id="{8928FF39-A0DA-4F77-9297-B83C86B575D9}"/>
              </a:ext>
            </a:extLst>
          </p:cNvPr>
          <p:cNvSpPr>
            <a:spLocks noGrp="1"/>
          </p:cNvSpPr>
          <p:nvPr>
            <p:ph type="ftr" sz="quarter" idx="11"/>
          </p:nvPr>
        </p:nvSpPr>
        <p:spPr>
          <a:xfrm>
            <a:off x="3308350" y="6401999"/>
            <a:ext cx="5575300" cy="369332"/>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69D7D65A-9D4E-42F6-A8BF-1EEAFB180710}"/>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546670924"/>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Summary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6745F42-F11E-4295-BA16-71120E66B951}"/>
              </a:ext>
              <a:ext uri="{C183D7F6-B498-43B3-948B-1728B52AA6E4}">
                <adec:decorative xmlns:adec="http://schemas.microsoft.com/office/drawing/2017/decorative" val="1"/>
              </a:ext>
            </a:extLst>
          </p:cNvPr>
          <p:cNvSpPr/>
          <p:nvPr userDrawn="1"/>
        </p:nvSpPr>
        <p:spPr>
          <a:xfrm>
            <a:off x="0" y="2980706"/>
            <a:ext cx="12192000" cy="3877293"/>
          </a:xfrm>
          <a:prstGeom prst="rect">
            <a:avLst/>
          </a:prstGeom>
          <a:solidFill>
            <a:schemeClr val="bg1">
              <a:alpha val="2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alpha val="30000"/>
                </a:prstClr>
              </a:solidFill>
              <a:effectLst/>
              <a:uLnTx/>
              <a:uFillTx/>
              <a:latin typeface="Avenir Next LT Pro Light"/>
              <a:ea typeface="+mn-ea"/>
              <a:cs typeface="+mn-cs"/>
            </a:endParaRPr>
          </a:p>
        </p:txBody>
      </p:sp>
      <p:sp>
        <p:nvSpPr>
          <p:cNvPr id="7" name="Title 1">
            <a:extLst>
              <a:ext uri="{FF2B5EF4-FFF2-40B4-BE49-F238E27FC236}">
                <a16:creationId xmlns:a16="http://schemas.microsoft.com/office/drawing/2014/main" id="{3036F7FC-6006-4472-BC70-30C283ABC126}"/>
              </a:ext>
            </a:extLst>
          </p:cNvPr>
          <p:cNvSpPr>
            <a:spLocks noGrp="1"/>
          </p:cNvSpPr>
          <p:nvPr>
            <p:ph type="title" hasCustomPrompt="1"/>
          </p:nvPr>
        </p:nvSpPr>
        <p:spPr>
          <a:xfrm>
            <a:off x="540988" y="540000"/>
            <a:ext cx="3884962" cy="2011680"/>
          </a:xfrm>
        </p:spPr>
        <p:txBody>
          <a:bodyPr anchor="ctr" anchorCtr="0"/>
          <a:lstStyle>
            <a:lvl1pPr algn="ctr">
              <a:defRPr/>
            </a:lvl1pPr>
          </a:lstStyle>
          <a:p>
            <a:pPr algn="ctr"/>
            <a:r>
              <a:rPr lang="en-US" dirty="0"/>
              <a:t>Click to add title</a:t>
            </a:r>
          </a:p>
        </p:txBody>
      </p:sp>
      <p:cxnSp>
        <p:nvCxnSpPr>
          <p:cNvPr id="8" name="Straight Connector 7">
            <a:extLst>
              <a:ext uri="{FF2B5EF4-FFF2-40B4-BE49-F238E27FC236}">
                <a16:creationId xmlns:a16="http://schemas.microsoft.com/office/drawing/2014/main" id="{3265A73B-104E-43C7-BBEC-C2B3D52E1C21}"/>
              </a:ext>
              <a:ext uri="{C183D7F6-B498-43B3-948B-1728B52AA6E4}">
                <adec:decorative xmlns:adec="http://schemas.microsoft.com/office/drawing/2017/decorative" val="1"/>
              </a:ext>
            </a:extLst>
          </p:cNvPr>
          <p:cNvCxnSpPr>
            <a:cxnSpLocks/>
          </p:cNvCxnSpPr>
          <p:nvPr userDrawn="1"/>
        </p:nvCxnSpPr>
        <p:spPr>
          <a:xfrm rot="5400000">
            <a:off x="4714750" y="1545840"/>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8FE0F1ED-567A-464B-A7AB-53B58F510B08}"/>
              </a:ext>
            </a:extLst>
          </p:cNvPr>
          <p:cNvSpPr>
            <a:spLocks noGrp="1"/>
          </p:cNvSpPr>
          <p:nvPr>
            <p:ph idx="1" hasCustomPrompt="1"/>
          </p:nvPr>
        </p:nvSpPr>
        <p:spPr>
          <a:xfrm>
            <a:off x="5543552" y="540000"/>
            <a:ext cx="6107460" cy="2011680"/>
          </a:xfrm>
        </p:spPr>
        <p:txBody>
          <a:bodyPr anchor="ctr">
            <a:normAutofit/>
          </a:bodyPr>
          <a:lstStyle>
            <a:lvl1pPr marL="0" indent="0" algn="l">
              <a:lnSpc>
                <a:spcPct val="100000"/>
              </a:lnSpc>
              <a:buNone/>
              <a:defRPr sz="1800"/>
            </a:lvl1pPr>
            <a:lvl2pPr>
              <a:defRPr sz="1800"/>
            </a:lvl2pPr>
            <a:lvl3pPr marL="720000" indent="0">
              <a:buNone/>
              <a:defRPr sz="1800"/>
            </a:lvl3pPr>
            <a:lvl4pPr>
              <a:defRPr sz="1800"/>
            </a:lvl4pPr>
            <a:lvl5pPr marL="1440000" indent="0">
              <a:buNone/>
              <a:defRPr/>
            </a:lvl5pPr>
          </a:lstStyle>
          <a:p>
            <a:pPr lvl="0"/>
            <a:r>
              <a:rPr lang="en-US" dirty="0"/>
              <a:t>Click to add content</a:t>
            </a:r>
          </a:p>
          <a:p>
            <a:pPr lvl="1"/>
            <a:r>
              <a:rPr lang="en-US" dirty="0"/>
              <a:t>Second level</a:t>
            </a:r>
          </a:p>
          <a:p>
            <a:pPr lvl="2"/>
            <a:r>
              <a:rPr lang="en-US" dirty="0"/>
              <a:t>Third level</a:t>
            </a:r>
          </a:p>
          <a:p>
            <a:pPr lvl="3"/>
            <a:r>
              <a:rPr lang="en-US" dirty="0"/>
              <a:t>Fourth level</a:t>
            </a:r>
          </a:p>
        </p:txBody>
      </p:sp>
      <p:sp>
        <p:nvSpPr>
          <p:cNvPr id="4" name="Table Placeholder 3">
            <a:extLst>
              <a:ext uri="{FF2B5EF4-FFF2-40B4-BE49-F238E27FC236}">
                <a16:creationId xmlns:a16="http://schemas.microsoft.com/office/drawing/2014/main" id="{EBDB4AB8-A251-1D19-89FE-D1E389DC72CE}"/>
              </a:ext>
            </a:extLst>
          </p:cNvPr>
          <p:cNvSpPr>
            <a:spLocks noGrp="1"/>
          </p:cNvSpPr>
          <p:nvPr>
            <p:ph type="tbl" sz="quarter" idx="13" hasCustomPrompt="1"/>
          </p:nvPr>
        </p:nvSpPr>
        <p:spPr>
          <a:xfrm>
            <a:off x="540988" y="3487738"/>
            <a:ext cx="11110023" cy="2486025"/>
          </a:xfrm>
        </p:spPr>
        <p:txBody>
          <a:bodyPr/>
          <a:lstStyle>
            <a:lvl1pPr>
              <a:defRPr/>
            </a:lvl1pPr>
          </a:lstStyle>
          <a:p>
            <a:r>
              <a:rPr lang="en-US" dirty="0"/>
              <a:t>Click icon to insert table</a:t>
            </a:r>
          </a:p>
        </p:txBody>
      </p:sp>
      <p:sp>
        <p:nvSpPr>
          <p:cNvPr id="15" name="Date Placeholder 3">
            <a:extLst>
              <a:ext uri="{FF2B5EF4-FFF2-40B4-BE49-F238E27FC236}">
                <a16:creationId xmlns:a16="http://schemas.microsoft.com/office/drawing/2014/main" id="{F23808ED-A697-419E-B2B9-925BC80462D9}"/>
              </a:ext>
            </a:extLst>
          </p:cNvPr>
          <p:cNvSpPr>
            <a:spLocks noGrp="1"/>
          </p:cNvSpPr>
          <p:nvPr>
            <p:ph type="dt" sz="half" idx="10"/>
          </p:nvPr>
        </p:nvSpPr>
        <p:spPr>
          <a:xfrm>
            <a:off x="541338" y="6401999"/>
            <a:ext cx="2206625" cy="369332"/>
          </a:xfrm>
        </p:spPr>
        <p:txBody>
          <a:bodyPr/>
          <a:lstStyle>
            <a:lvl1pPr>
              <a:defRPr/>
            </a:lvl1pPr>
          </a:lstStyle>
          <a:p>
            <a:pPr>
              <a:defRPr/>
            </a:pPr>
            <a:r>
              <a:rPr lang="en-US">
                <a:solidFill>
                  <a:prstClr val="white">
                    <a:alpha val="70000"/>
                  </a:prstClr>
                </a:solidFill>
              </a:rPr>
              <a:t>20XX</a:t>
            </a:r>
            <a:endParaRPr lang="en-US" dirty="0">
              <a:solidFill>
                <a:prstClr val="white">
                  <a:alpha val="70000"/>
                </a:prstClr>
              </a:solidFill>
            </a:endParaRPr>
          </a:p>
        </p:txBody>
      </p:sp>
      <p:sp>
        <p:nvSpPr>
          <p:cNvPr id="16" name="Footer Placeholder 4">
            <a:extLst>
              <a:ext uri="{FF2B5EF4-FFF2-40B4-BE49-F238E27FC236}">
                <a16:creationId xmlns:a16="http://schemas.microsoft.com/office/drawing/2014/main" id="{82CBC00E-8DBE-41F7-B5EC-A273F7184936}"/>
              </a:ext>
            </a:extLst>
          </p:cNvPr>
          <p:cNvSpPr>
            <a:spLocks noGrp="1"/>
          </p:cNvSpPr>
          <p:nvPr>
            <p:ph type="ftr" sz="quarter" idx="11"/>
          </p:nvPr>
        </p:nvSpPr>
        <p:spPr>
          <a:xfrm>
            <a:off x="3308350" y="6401999"/>
            <a:ext cx="5575300" cy="369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all" spc="300" normalizeH="0" baseline="0" noProof="0" dirty="0">
              <a:ln>
                <a:noFill/>
              </a:ln>
              <a:solidFill>
                <a:prstClr val="white">
                  <a:alpha val="70000"/>
                </a:prstClr>
              </a:solidFill>
              <a:effectLst/>
              <a:uLnTx/>
              <a:uFillTx/>
              <a:latin typeface="Avenir Next LT Pro Light"/>
              <a:ea typeface="+mn-ea"/>
              <a:cs typeface="+mn-cs"/>
            </a:endParaRPr>
          </a:p>
        </p:txBody>
      </p:sp>
      <p:sp>
        <p:nvSpPr>
          <p:cNvPr id="17" name="Slide Number Placeholder 5">
            <a:extLst>
              <a:ext uri="{FF2B5EF4-FFF2-40B4-BE49-F238E27FC236}">
                <a16:creationId xmlns:a16="http://schemas.microsoft.com/office/drawing/2014/main" id="{EC8BA04E-DB40-4D07-9B73-37122A902296}"/>
              </a:ext>
            </a:extLst>
          </p:cNvPr>
          <p:cNvSpPr>
            <a:spLocks noGrp="1"/>
          </p:cNvSpPr>
          <p:nvPr>
            <p:ph type="sldNum" sz="quarter" idx="12"/>
          </p:nvPr>
        </p:nvSpPr>
        <p:spPr>
          <a:xfrm>
            <a:off x="9442800" y="6401999"/>
            <a:ext cx="2208212" cy="36933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9607A7-8386-47DB-8578-DDEDD194E5D4}" type="slidenum">
              <a:rPr kumimoji="0" lang="en-US" sz="1000" b="0" i="0" u="none" strike="noStrike" kern="1200" cap="all" spc="300" normalizeH="0" baseline="0" noProof="0" smtClean="0">
                <a:ln>
                  <a:noFill/>
                </a:ln>
                <a:solidFill>
                  <a:prstClr val="white">
                    <a:alpha val="70000"/>
                  </a:prstClr>
                </a:solidFill>
                <a:effectLst/>
                <a:uLnTx/>
                <a:uFillTx/>
                <a:latin typeface="Avenir Next LT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all" spc="300" normalizeH="0" baseline="0" noProof="0" dirty="0">
              <a:ln>
                <a:noFill/>
              </a:ln>
              <a:solidFill>
                <a:prstClr val="white">
                  <a:alpha val="70000"/>
                </a:prstClr>
              </a:solidFill>
              <a:effectLst/>
              <a:uLnTx/>
              <a:uFillTx/>
              <a:latin typeface="Avenir Next LT Pro Light"/>
              <a:ea typeface="+mn-ea"/>
              <a:cs typeface="+mn-cs"/>
            </a:endParaRPr>
          </a:p>
        </p:txBody>
      </p:sp>
    </p:spTree>
    <p:extLst>
      <p:ext uri="{BB962C8B-B14F-4D97-AF65-F5344CB8AC3E}">
        <p14:creationId xmlns:p14="http://schemas.microsoft.com/office/powerpoint/2010/main" val="28637990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and Content 5">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580A73D-6706-8DB1-BAA5-9EC91EF6D306}"/>
              </a:ext>
              <a:ext uri="{C183D7F6-B498-43B3-948B-1728B52AA6E4}">
                <adec:decorative xmlns:adec="http://schemas.microsoft.com/office/drawing/2017/decorative" val="1"/>
              </a:ext>
            </a:extLst>
          </p:cNvPr>
          <p:cNvSpPr/>
          <p:nvPr userDrawn="1"/>
        </p:nvSpPr>
        <p:spPr>
          <a:xfrm>
            <a:off x="6654794" y="0"/>
            <a:ext cx="5537206" cy="6858000"/>
          </a:xfrm>
          <a:prstGeom prst="rect">
            <a:avLst/>
          </a:prstGeom>
          <a:solidFill>
            <a:schemeClr val="bg1">
              <a:alpha val="2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alpha val="20000"/>
                </a:prstClr>
              </a:solidFill>
              <a:effectLst/>
              <a:uLnTx/>
              <a:uFillTx/>
              <a:latin typeface="Avenir Next LT Pro Light"/>
              <a:ea typeface="+mn-ea"/>
              <a:cs typeface="+mn-cs"/>
            </a:endParaRPr>
          </a:p>
        </p:txBody>
      </p:sp>
      <p:sp>
        <p:nvSpPr>
          <p:cNvPr id="7" name="Title 1">
            <a:extLst>
              <a:ext uri="{FF2B5EF4-FFF2-40B4-BE49-F238E27FC236}">
                <a16:creationId xmlns:a16="http://schemas.microsoft.com/office/drawing/2014/main" id="{55FC5AD6-5EA9-4D31-BA29-EE3AABE22325}"/>
              </a:ext>
            </a:extLst>
          </p:cNvPr>
          <p:cNvSpPr>
            <a:spLocks noGrp="1"/>
          </p:cNvSpPr>
          <p:nvPr>
            <p:ph type="title" hasCustomPrompt="1"/>
          </p:nvPr>
        </p:nvSpPr>
        <p:spPr>
          <a:xfrm>
            <a:off x="7091677" y="548640"/>
            <a:ext cx="4663440" cy="1371600"/>
          </a:xfrm>
        </p:spPr>
        <p:txBody>
          <a:bodyPr wrap="square" anchor="b" anchorCtr="0">
            <a:normAutofit/>
          </a:bodyPr>
          <a:lstStyle>
            <a:lvl1pPr algn="ctr">
              <a:defRPr/>
            </a:lvl1pPr>
          </a:lstStyle>
          <a:p>
            <a:pPr algn="ctr"/>
            <a:r>
              <a:rPr lang="en-US" dirty="0"/>
              <a:t>Click to add title</a:t>
            </a:r>
          </a:p>
        </p:txBody>
      </p:sp>
      <p:sp>
        <p:nvSpPr>
          <p:cNvPr id="3" name="Content Placeholder 3">
            <a:extLst>
              <a:ext uri="{FF2B5EF4-FFF2-40B4-BE49-F238E27FC236}">
                <a16:creationId xmlns:a16="http://schemas.microsoft.com/office/drawing/2014/main" id="{6A2E018F-B83F-5D9E-94F4-2B1C285CED13}"/>
              </a:ext>
            </a:extLst>
          </p:cNvPr>
          <p:cNvSpPr>
            <a:spLocks noGrp="1"/>
          </p:cNvSpPr>
          <p:nvPr>
            <p:ph sz="quarter" idx="19" hasCustomPrompt="1"/>
          </p:nvPr>
        </p:nvSpPr>
        <p:spPr>
          <a:xfrm>
            <a:off x="548640" y="548640"/>
            <a:ext cx="5575300" cy="5656016"/>
          </a:xfrm>
        </p:spPr>
        <p:txBody>
          <a:bodyPr>
            <a:noAutofit/>
          </a:bodyPr>
          <a:lstStyle>
            <a:lvl1pPr marL="283464" indent="-283464">
              <a:spcBef>
                <a:spcPts val="500"/>
              </a:spcBef>
              <a:defRPr sz="1800"/>
            </a:lvl1pPr>
            <a:lvl2pPr marL="283464">
              <a:spcBef>
                <a:spcPts val="500"/>
              </a:spcBef>
              <a:defRPr sz="1800"/>
            </a:lvl2pPr>
            <a:lvl3pPr marL="685800" indent="-283464">
              <a:spcBef>
                <a:spcPts val="500"/>
              </a:spcBef>
              <a:defRPr sz="1800"/>
            </a:lvl3pPr>
            <a:lvl4pPr marL="685800">
              <a:spcBef>
                <a:spcPts val="500"/>
              </a:spcBef>
              <a:defRPr sz="1800"/>
            </a:lvl4pPr>
            <a:lvl5pPr marL="1143000" indent="-283464">
              <a:spcBef>
                <a:spcPts val="500"/>
              </a:spcBef>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Content Placeholder 3">
            <a:extLst>
              <a:ext uri="{FF2B5EF4-FFF2-40B4-BE49-F238E27FC236}">
                <a16:creationId xmlns:a16="http://schemas.microsoft.com/office/drawing/2014/main" id="{2266A202-7CFD-8B3B-C33C-D85F06445EC8}"/>
              </a:ext>
            </a:extLst>
          </p:cNvPr>
          <p:cNvSpPr>
            <a:spLocks noGrp="1"/>
          </p:cNvSpPr>
          <p:nvPr>
            <p:ph sz="quarter" idx="18" hasCustomPrompt="1"/>
          </p:nvPr>
        </p:nvSpPr>
        <p:spPr>
          <a:xfrm>
            <a:off x="7091676" y="2751236"/>
            <a:ext cx="4663440" cy="3453420"/>
          </a:xfrm>
        </p:spPr>
        <p:txBody>
          <a:bodyPr lIns="137160">
            <a:noAutofit/>
          </a:bodyPr>
          <a:lstStyle>
            <a:lvl1pPr marL="342900" indent="-342900">
              <a:spcBef>
                <a:spcPts val="1000"/>
              </a:spcBef>
              <a:buClr>
                <a:schemeClr val="accent5">
                  <a:lumMod val="60000"/>
                  <a:lumOff val="40000"/>
                </a:schemeClr>
              </a:buClr>
              <a:buFont typeface="+mj-lt"/>
              <a:buAutoNum type="arabicPeriod"/>
              <a:defRPr sz="1800"/>
            </a:lvl1pPr>
            <a:lvl2pPr marL="702900" indent="-342900">
              <a:spcBef>
                <a:spcPts val="1000"/>
              </a:spcBef>
              <a:buClr>
                <a:schemeClr val="accent5">
                  <a:lumMod val="60000"/>
                  <a:lumOff val="40000"/>
                </a:schemeClr>
              </a:buClr>
              <a:buFont typeface="+mj-lt"/>
              <a:buAutoNum type="arabicPeriod"/>
              <a:defRPr sz="1800"/>
            </a:lvl2pPr>
            <a:lvl3pPr marL="1139436" indent="-342900">
              <a:spcBef>
                <a:spcPts val="1000"/>
              </a:spcBef>
              <a:buClr>
                <a:schemeClr val="accent5">
                  <a:lumMod val="60000"/>
                  <a:lumOff val="40000"/>
                </a:schemeClr>
              </a:buClr>
              <a:buFont typeface="+mj-lt"/>
              <a:buAutoNum type="arabicPeriod"/>
              <a:defRPr sz="1800"/>
            </a:lvl3pPr>
            <a:lvl4pPr marL="1422900" indent="-342900">
              <a:spcBef>
                <a:spcPts val="1000"/>
              </a:spcBef>
              <a:buClr>
                <a:schemeClr val="accent5">
                  <a:lumMod val="60000"/>
                  <a:lumOff val="40000"/>
                </a:schemeClr>
              </a:buClr>
              <a:buFont typeface="+mj-lt"/>
              <a:buAutoNum type="arabicPeriod"/>
              <a:defRPr sz="1800"/>
            </a:lvl4pPr>
            <a:lvl5pPr marL="1859436" indent="-342900">
              <a:spcBef>
                <a:spcPts val="1000"/>
              </a:spcBef>
              <a:buClr>
                <a:schemeClr val="accent5">
                  <a:lumMod val="60000"/>
                  <a:lumOff val="40000"/>
                </a:schemeClr>
              </a:buClr>
              <a:buFont typeface="+mj-lt"/>
              <a:buAutoNum type="arabicPeriod"/>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a:extLst>
              <a:ext uri="{FF2B5EF4-FFF2-40B4-BE49-F238E27FC236}">
                <a16:creationId xmlns:a16="http://schemas.microsoft.com/office/drawing/2014/main" id="{85D87A86-18DB-4F48-991B-B96728C9E2B2}"/>
              </a:ext>
            </a:extLst>
          </p:cNvPr>
          <p:cNvSpPr>
            <a:spLocks noGrp="1"/>
          </p:cNvSpPr>
          <p:nvPr>
            <p:ph type="dt" sz="half" idx="10"/>
          </p:nvPr>
        </p:nvSpPr>
        <p:spPr>
          <a:xfrm>
            <a:off x="541338" y="6401999"/>
            <a:ext cx="2206625" cy="369332"/>
          </a:xfrm>
        </p:spPr>
        <p:txBody>
          <a:bodyPr/>
          <a:lstStyle>
            <a:lvl1pPr>
              <a:defRPr/>
            </a:lvl1pPr>
          </a:lstStyle>
          <a:p>
            <a:pPr>
              <a:defRPr/>
            </a:pPr>
            <a:r>
              <a:rPr lang="en-US">
                <a:solidFill>
                  <a:prstClr val="white">
                    <a:alpha val="70000"/>
                  </a:prstClr>
                </a:solidFill>
              </a:rPr>
              <a:t>20XX</a:t>
            </a:r>
            <a:endParaRPr lang="en-US" dirty="0">
              <a:solidFill>
                <a:prstClr val="white">
                  <a:alpha val="70000"/>
                </a:prstClr>
              </a:solidFill>
            </a:endParaRPr>
          </a:p>
        </p:txBody>
      </p:sp>
      <p:sp>
        <p:nvSpPr>
          <p:cNvPr id="10" name="Footer Placeholder 4">
            <a:extLst>
              <a:ext uri="{FF2B5EF4-FFF2-40B4-BE49-F238E27FC236}">
                <a16:creationId xmlns:a16="http://schemas.microsoft.com/office/drawing/2014/main" id="{E9F77D95-7E8B-48BA-B550-76A5C297FE04}"/>
              </a:ext>
            </a:extLst>
          </p:cNvPr>
          <p:cNvSpPr>
            <a:spLocks noGrp="1"/>
          </p:cNvSpPr>
          <p:nvPr>
            <p:ph type="ftr" sz="quarter" idx="11"/>
          </p:nvPr>
        </p:nvSpPr>
        <p:spPr>
          <a:xfrm>
            <a:off x="3308350" y="6401999"/>
            <a:ext cx="5575300" cy="369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all" spc="300" normalizeH="0" baseline="0" noProof="0" dirty="0">
              <a:ln>
                <a:noFill/>
              </a:ln>
              <a:solidFill>
                <a:prstClr val="white">
                  <a:alpha val="70000"/>
                </a:prstClr>
              </a:solidFill>
              <a:effectLst/>
              <a:uLnTx/>
              <a:uFillTx/>
              <a:latin typeface="Avenir Next LT Pro Light"/>
              <a:ea typeface="+mn-ea"/>
              <a:cs typeface="+mn-cs"/>
            </a:endParaRPr>
          </a:p>
        </p:txBody>
      </p:sp>
      <p:sp>
        <p:nvSpPr>
          <p:cNvPr id="11" name="Slide Number Placeholder 5">
            <a:extLst>
              <a:ext uri="{FF2B5EF4-FFF2-40B4-BE49-F238E27FC236}">
                <a16:creationId xmlns:a16="http://schemas.microsoft.com/office/drawing/2014/main" id="{5510D382-212F-47D7-A76F-181F22622C97}"/>
              </a:ext>
            </a:extLst>
          </p:cNvPr>
          <p:cNvSpPr>
            <a:spLocks noGrp="1"/>
          </p:cNvSpPr>
          <p:nvPr>
            <p:ph type="sldNum" sz="quarter" idx="12"/>
          </p:nvPr>
        </p:nvSpPr>
        <p:spPr>
          <a:xfrm>
            <a:off x="9442800" y="6401999"/>
            <a:ext cx="2208212" cy="36933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9607A7-8386-47DB-8578-DDEDD194E5D4}" type="slidenum">
              <a:rPr kumimoji="0" lang="en-US" sz="1000" b="0" i="0" u="none" strike="noStrike" kern="1200" cap="all" spc="300" normalizeH="0" baseline="0" noProof="0" smtClean="0">
                <a:ln>
                  <a:noFill/>
                </a:ln>
                <a:solidFill>
                  <a:prstClr val="white">
                    <a:alpha val="70000"/>
                  </a:prstClr>
                </a:solidFill>
                <a:effectLst/>
                <a:uLnTx/>
                <a:uFillTx/>
                <a:latin typeface="Avenir Next LT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all" spc="300" normalizeH="0" baseline="0" noProof="0" dirty="0">
              <a:ln>
                <a:noFill/>
              </a:ln>
              <a:solidFill>
                <a:prstClr val="white">
                  <a:alpha val="70000"/>
                </a:prstClr>
              </a:solidFill>
              <a:effectLst/>
              <a:uLnTx/>
              <a:uFillTx/>
              <a:latin typeface="Avenir Next LT Pro Light"/>
              <a:ea typeface="+mn-ea"/>
              <a:cs typeface="+mn-cs"/>
            </a:endParaRPr>
          </a:p>
        </p:txBody>
      </p:sp>
      <p:cxnSp>
        <p:nvCxnSpPr>
          <p:cNvPr id="8" name="Straight Connector 7">
            <a:extLst>
              <a:ext uri="{FF2B5EF4-FFF2-40B4-BE49-F238E27FC236}">
                <a16:creationId xmlns:a16="http://schemas.microsoft.com/office/drawing/2014/main" id="{10EFDB4E-BF6D-A408-5BC2-566CFAECDB4A}"/>
              </a:ext>
              <a:ext uri="{C183D7F6-B498-43B3-948B-1728B52AA6E4}">
                <adec:decorative xmlns:adec="http://schemas.microsoft.com/office/drawing/2017/decorative" val="1"/>
              </a:ext>
            </a:extLst>
          </p:cNvPr>
          <p:cNvCxnSpPr>
            <a:cxnSpLocks/>
          </p:cNvCxnSpPr>
          <p:nvPr userDrawn="1"/>
        </p:nvCxnSpPr>
        <p:spPr>
          <a:xfrm>
            <a:off x="9146739" y="2310207"/>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80520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abl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5ABF0D4-6E3E-4B6A-9402-0B1819B2EA41}"/>
              </a:ext>
            </a:extLst>
          </p:cNvPr>
          <p:cNvSpPr>
            <a:spLocks noGrp="1"/>
          </p:cNvSpPr>
          <p:nvPr>
            <p:ph type="title" hasCustomPrompt="1"/>
          </p:nvPr>
        </p:nvSpPr>
        <p:spPr>
          <a:xfrm>
            <a:off x="1066800" y="548640"/>
            <a:ext cx="10058400" cy="1097280"/>
          </a:xfrm>
        </p:spPr>
        <p:txBody>
          <a:bodyPr wrap="square" anchor="ctr" anchorCtr="0">
            <a:noAutofit/>
          </a:bodyPr>
          <a:lstStyle>
            <a:lvl1pPr algn="ctr">
              <a:defRPr/>
            </a:lvl1pPr>
          </a:lstStyle>
          <a:p>
            <a:pPr algn="ctr"/>
            <a:r>
              <a:rPr lang="en-US" dirty="0"/>
              <a:t>Click to add title</a:t>
            </a:r>
          </a:p>
        </p:txBody>
      </p:sp>
      <p:cxnSp>
        <p:nvCxnSpPr>
          <p:cNvPr id="7" name="Straight Connector 6">
            <a:extLst>
              <a:ext uri="{FF2B5EF4-FFF2-40B4-BE49-F238E27FC236}">
                <a16:creationId xmlns:a16="http://schemas.microsoft.com/office/drawing/2014/main" id="{5DAB4820-09C0-4A6A-9DEF-D377D04A2CE8}"/>
              </a:ext>
              <a:ext uri="{C183D7F6-B498-43B3-948B-1728B52AA6E4}">
                <adec:decorative xmlns:adec="http://schemas.microsoft.com/office/drawing/2017/decorative" val="1"/>
              </a:ext>
            </a:extLst>
          </p:cNvPr>
          <p:cNvCxnSpPr>
            <a:cxnSpLocks/>
          </p:cNvCxnSpPr>
          <p:nvPr userDrawn="1"/>
        </p:nvCxnSpPr>
        <p:spPr>
          <a:xfrm>
            <a:off x="5819649" y="1828800"/>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Content Placeholder 12">
            <a:extLst>
              <a:ext uri="{FF2B5EF4-FFF2-40B4-BE49-F238E27FC236}">
                <a16:creationId xmlns:a16="http://schemas.microsoft.com/office/drawing/2014/main" id="{CD6B5DAE-9335-B3AD-445C-296C2E06A2AD}"/>
              </a:ext>
            </a:extLst>
          </p:cNvPr>
          <p:cNvSpPr>
            <a:spLocks noGrp="1"/>
          </p:cNvSpPr>
          <p:nvPr>
            <p:ph sz="quarter" idx="14" hasCustomPrompt="1"/>
          </p:nvPr>
        </p:nvSpPr>
        <p:spPr>
          <a:xfrm>
            <a:off x="882650" y="2441575"/>
            <a:ext cx="10058400" cy="3450265"/>
          </a:xfrm>
        </p:spPr>
        <p:txBody>
          <a:bodyPr/>
          <a:lstStyle>
            <a:lvl1pPr marL="283464" indent="-283464">
              <a:defRPr/>
            </a:lvl1pPr>
            <a:lvl2pPr marL="283464" indent="0">
              <a:defRPr/>
            </a:lvl2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a:extLst>
              <a:ext uri="{FF2B5EF4-FFF2-40B4-BE49-F238E27FC236}">
                <a16:creationId xmlns:a16="http://schemas.microsoft.com/office/drawing/2014/main" id="{75B58DA2-1433-4624-A301-D9496CB28975}"/>
              </a:ext>
            </a:extLst>
          </p:cNvPr>
          <p:cNvSpPr>
            <a:spLocks noGrp="1"/>
          </p:cNvSpPr>
          <p:nvPr>
            <p:ph type="dt" sz="half" idx="10"/>
          </p:nvPr>
        </p:nvSpPr>
        <p:spPr>
          <a:xfrm>
            <a:off x="541338" y="6401999"/>
            <a:ext cx="2206625" cy="369332"/>
          </a:xfrm>
        </p:spPr>
        <p:txBody>
          <a:bodyPr/>
          <a:lstStyle>
            <a:lvl1pPr>
              <a:defRPr/>
            </a:lvl1pPr>
          </a:lstStyle>
          <a:p>
            <a:pPr>
              <a:defRPr/>
            </a:pPr>
            <a:r>
              <a:rPr lang="en-US">
                <a:solidFill>
                  <a:prstClr val="white">
                    <a:alpha val="70000"/>
                  </a:prstClr>
                </a:solidFill>
              </a:rPr>
              <a:t>20XX</a:t>
            </a:r>
            <a:endParaRPr lang="en-US" dirty="0">
              <a:solidFill>
                <a:prstClr val="white">
                  <a:alpha val="70000"/>
                </a:prstClr>
              </a:solidFill>
            </a:endParaRPr>
          </a:p>
        </p:txBody>
      </p:sp>
      <p:sp>
        <p:nvSpPr>
          <p:cNvPr id="9" name="Footer Placeholder 4">
            <a:extLst>
              <a:ext uri="{FF2B5EF4-FFF2-40B4-BE49-F238E27FC236}">
                <a16:creationId xmlns:a16="http://schemas.microsoft.com/office/drawing/2014/main" id="{428E4701-5991-4858-AE71-47400E64FE23}"/>
              </a:ext>
            </a:extLst>
          </p:cNvPr>
          <p:cNvSpPr>
            <a:spLocks noGrp="1"/>
          </p:cNvSpPr>
          <p:nvPr>
            <p:ph type="ftr" sz="quarter" idx="11"/>
          </p:nvPr>
        </p:nvSpPr>
        <p:spPr>
          <a:xfrm>
            <a:off x="3308350" y="6401999"/>
            <a:ext cx="5575300" cy="369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all" spc="300" normalizeH="0" baseline="0" noProof="0" dirty="0">
              <a:ln>
                <a:noFill/>
              </a:ln>
              <a:solidFill>
                <a:prstClr val="white">
                  <a:alpha val="70000"/>
                </a:prstClr>
              </a:solidFill>
              <a:effectLst/>
              <a:uLnTx/>
              <a:uFillTx/>
              <a:latin typeface="Avenir Next LT Pro Light"/>
              <a:ea typeface="+mn-ea"/>
              <a:cs typeface="+mn-cs"/>
            </a:endParaRPr>
          </a:p>
        </p:txBody>
      </p:sp>
      <p:sp>
        <p:nvSpPr>
          <p:cNvPr id="10" name="Slide Number Placeholder 5">
            <a:extLst>
              <a:ext uri="{FF2B5EF4-FFF2-40B4-BE49-F238E27FC236}">
                <a16:creationId xmlns:a16="http://schemas.microsoft.com/office/drawing/2014/main" id="{AC430A52-01FF-4B61-8B7A-C60A8D06B2A6}"/>
              </a:ext>
            </a:extLst>
          </p:cNvPr>
          <p:cNvSpPr>
            <a:spLocks noGrp="1"/>
          </p:cNvSpPr>
          <p:nvPr>
            <p:ph type="sldNum" sz="quarter" idx="12"/>
          </p:nvPr>
        </p:nvSpPr>
        <p:spPr>
          <a:xfrm>
            <a:off x="9442800" y="6401999"/>
            <a:ext cx="2208212" cy="36933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9607A7-8386-47DB-8578-DDEDD194E5D4}" type="slidenum">
              <a:rPr kumimoji="0" lang="en-US" sz="1000" b="0" i="0" u="none" strike="noStrike" kern="1200" cap="all" spc="300" normalizeH="0" baseline="0" noProof="0" smtClean="0">
                <a:ln>
                  <a:noFill/>
                </a:ln>
                <a:solidFill>
                  <a:prstClr val="white">
                    <a:alpha val="70000"/>
                  </a:prstClr>
                </a:solidFill>
                <a:effectLst/>
                <a:uLnTx/>
                <a:uFillTx/>
                <a:latin typeface="Avenir Next LT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all" spc="300" normalizeH="0" baseline="0" noProof="0" dirty="0">
              <a:ln>
                <a:noFill/>
              </a:ln>
              <a:solidFill>
                <a:prstClr val="white">
                  <a:alpha val="70000"/>
                </a:prstClr>
              </a:solidFill>
              <a:effectLst/>
              <a:uLnTx/>
              <a:uFillTx/>
              <a:latin typeface="Avenir Next LT Pro Light"/>
              <a:ea typeface="+mn-ea"/>
              <a:cs typeface="+mn-cs"/>
            </a:endParaRPr>
          </a:p>
        </p:txBody>
      </p:sp>
    </p:spTree>
    <p:extLst>
      <p:ext uri="{BB962C8B-B14F-4D97-AF65-F5344CB8AC3E}">
        <p14:creationId xmlns:p14="http://schemas.microsoft.com/office/powerpoint/2010/main" val="29764190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losing 1">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6EF848A-75B5-49A0-A26E-E3931F22D975}"/>
              </a:ext>
            </a:extLst>
          </p:cNvPr>
          <p:cNvSpPr>
            <a:spLocks noGrp="1"/>
          </p:cNvSpPr>
          <p:nvPr>
            <p:ph type="ctrTitle" hasCustomPrompt="1"/>
          </p:nvPr>
        </p:nvSpPr>
        <p:spPr>
          <a:xfrm>
            <a:off x="3870326" y="539751"/>
            <a:ext cx="4451349" cy="2082226"/>
          </a:xfrm>
        </p:spPr>
        <p:txBody>
          <a:bodyPr anchor="b"/>
          <a:lstStyle>
            <a:lvl1pPr algn="ctr">
              <a:defRPr/>
            </a:lvl1pPr>
          </a:lstStyle>
          <a:p>
            <a:r>
              <a:rPr lang="en-US" dirty="0"/>
              <a:t>Click to add title</a:t>
            </a:r>
          </a:p>
        </p:txBody>
      </p:sp>
      <p:sp>
        <p:nvSpPr>
          <p:cNvPr id="8" name="Subtitle 7">
            <a:extLst>
              <a:ext uri="{FF2B5EF4-FFF2-40B4-BE49-F238E27FC236}">
                <a16:creationId xmlns:a16="http://schemas.microsoft.com/office/drawing/2014/main" id="{0D20A319-635D-423F-BBAC-55CDC1785605}"/>
              </a:ext>
            </a:extLst>
          </p:cNvPr>
          <p:cNvSpPr>
            <a:spLocks noGrp="1"/>
          </p:cNvSpPr>
          <p:nvPr>
            <p:ph type="subTitle" idx="1" hasCustomPrompt="1"/>
          </p:nvPr>
        </p:nvSpPr>
        <p:spPr>
          <a:xfrm>
            <a:off x="3870326" y="4248000"/>
            <a:ext cx="4451349" cy="2082226"/>
          </a:xfrm>
        </p:spPr>
        <p:txBody>
          <a:bodyPr>
            <a:normAutofit/>
          </a:bodyPr>
          <a:lstStyle>
            <a:lvl1pPr marL="0" indent="0" algn="ctr">
              <a:buNone/>
              <a:defRPr sz="1800" i="1"/>
            </a:lvl1pPr>
          </a:lstStyle>
          <a:p>
            <a:r>
              <a:rPr lang="en-US" dirty="0"/>
              <a:t>Click to add subtitle</a:t>
            </a:r>
          </a:p>
        </p:txBody>
      </p:sp>
      <p:grpSp>
        <p:nvGrpSpPr>
          <p:cNvPr id="24" name="Group 23">
            <a:extLst>
              <a:ext uri="{FF2B5EF4-FFF2-40B4-BE49-F238E27FC236}">
                <a16:creationId xmlns:a16="http://schemas.microsoft.com/office/drawing/2014/main" id="{31AFB269-EE5A-41D3-BCD6-D9F59CE699B7}"/>
              </a:ext>
              <a:ext uri="{C183D7F6-B498-43B3-948B-1728B52AA6E4}">
                <adec:decorative xmlns:adec="http://schemas.microsoft.com/office/drawing/2017/decorative" val="1"/>
              </a:ext>
            </a:extLst>
          </p:cNvPr>
          <p:cNvGrpSpPr/>
          <p:nvPr userDrawn="1"/>
        </p:nvGrpSpPr>
        <p:grpSpPr>
          <a:xfrm>
            <a:off x="5354952" y="3043393"/>
            <a:ext cx="1481845" cy="787628"/>
            <a:chOff x="4987925" y="2840038"/>
            <a:chExt cx="2216150" cy="1177924"/>
          </a:xfrm>
        </p:grpSpPr>
        <p:sp>
          <p:nvSpPr>
            <p:cNvPr id="28" name="Rectangle 27">
              <a:extLst>
                <a:ext uri="{FF2B5EF4-FFF2-40B4-BE49-F238E27FC236}">
                  <a16:creationId xmlns:a16="http://schemas.microsoft.com/office/drawing/2014/main" id="{45469245-EBD6-4BF4-B555-140F59F51604}"/>
                </a:ext>
              </a:extLst>
            </p:cNvPr>
            <p:cNvSpPr/>
            <p:nvPr/>
          </p:nvSpPr>
          <p:spPr>
            <a:xfrm>
              <a:off x="4987925" y="2840038"/>
              <a:ext cx="2216150" cy="1177924"/>
            </a:xfrm>
            <a:prstGeom prst="rect">
              <a:avLst/>
            </a:prstGeom>
            <a:solidFill>
              <a:schemeClr val="bg2">
                <a:alpha val="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Light"/>
                <a:ea typeface="+mn-ea"/>
                <a:cs typeface="+mn-cs"/>
              </a:endParaRPr>
            </a:p>
          </p:txBody>
        </p:sp>
        <p:sp>
          <p:nvSpPr>
            <p:cNvPr id="29" name="Rectangle 28">
              <a:extLst>
                <a:ext uri="{FF2B5EF4-FFF2-40B4-BE49-F238E27FC236}">
                  <a16:creationId xmlns:a16="http://schemas.microsoft.com/office/drawing/2014/main" id="{469BCC58-7D38-43ED-B78C-2D780660AA2B}"/>
                </a:ext>
              </a:extLst>
            </p:cNvPr>
            <p:cNvSpPr/>
            <p:nvPr/>
          </p:nvSpPr>
          <p:spPr>
            <a:xfrm>
              <a:off x="5750208" y="2992877"/>
              <a:ext cx="972458" cy="919518"/>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Light"/>
                <a:ea typeface="+mn-ea"/>
                <a:cs typeface="+mn-cs"/>
              </a:endParaRPr>
            </a:p>
          </p:txBody>
        </p:sp>
        <p:sp>
          <p:nvSpPr>
            <p:cNvPr id="30" name="Rectangle 29">
              <a:extLst>
                <a:ext uri="{FF2B5EF4-FFF2-40B4-BE49-F238E27FC236}">
                  <a16:creationId xmlns:a16="http://schemas.microsoft.com/office/drawing/2014/main" id="{0A8F2EBB-150B-4044-A215-E7B7EAD7429A}"/>
                </a:ext>
              </a:extLst>
            </p:cNvPr>
            <p:cNvSpPr/>
            <p:nvPr/>
          </p:nvSpPr>
          <p:spPr>
            <a:xfrm flipH="1">
              <a:off x="5469335" y="2992877"/>
              <a:ext cx="972458" cy="919518"/>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Light"/>
                <a:ea typeface="+mn-ea"/>
                <a:cs typeface="+mn-cs"/>
              </a:endParaRPr>
            </a:p>
          </p:txBody>
        </p:sp>
        <p:grpSp>
          <p:nvGrpSpPr>
            <p:cNvPr id="33" name="Group 32">
              <a:extLst>
                <a:ext uri="{FF2B5EF4-FFF2-40B4-BE49-F238E27FC236}">
                  <a16:creationId xmlns:a16="http://schemas.microsoft.com/office/drawing/2014/main" id="{E3CC0AD8-7413-4C81-9A62-702945CC3BE8}"/>
                </a:ext>
              </a:extLst>
            </p:cNvPr>
            <p:cNvGrpSpPr/>
            <p:nvPr/>
          </p:nvGrpSpPr>
          <p:grpSpPr>
            <a:xfrm>
              <a:off x="5614944" y="3117662"/>
              <a:ext cx="1009280" cy="464739"/>
              <a:chOff x="4432859" y="3200647"/>
              <a:chExt cx="1009280" cy="464739"/>
            </a:xfrm>
          </p:grpSpPr>
          <p:sp>
            <p:nvSpPr>
              <p:cNvPr id="41" name="Freeform: Shape 40">
                <a:extLst>
                  <a:ext uri="{FF2B5EF4-FFF2-40B4-BE49-F238E27FC236}">
                    <a16:creationId xmlns:a16="http://schemas.microsoft.com/office/drawing/2014/main" id="{2502799B-0C00-4D54-A631-1E79EAA52AFC}"/>
                  </a:ext>
                </a:extLst>
              </p:cNvPr>
              <p:cNvSpPr/>
              <p:nvPr/>
            </p:nvSpPr>
            <p:spPr>
              <a:xfrm rot="16200000" flipH="1" flipV="1">
                <a:off x="4977400" y="3200647"/>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Light"/>
                  <a:ea typeface="+mn-ea"/>
                  <a:cs typeface="+mn-cs"/>
                </a:endParaRPr>
              </a:p>
            </p:txBody>
          </p:sp>
          <p:sp>
            <p:nvSpPr>
              <p:cNvPr id="42" name="Freeform: Shape 41">
                <a:extLst>
                  <a:ext uri="{FF2B5EF4-FFF2-40B4-BE49-F238E27FC236}">
                    <a16:creationId xmlns:a16="http://schemas.microsoft.com/office/drawing/2014/main" id="{64E9F509-6627-4770-8A74-970F83C54B15}"/>
                  </a:ext>
                </a:extLst>
              </p:cNvPr>
              <p:cNvSpPr/>
              <p:nvPr/>
            </p:nvSpPr>
            <p:spPr>
              <a:xfrm rot="5400000" flipV="1">
                <a:off x="4432859" y="3200647"/>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Light"/>
                  <a:ea typeface="+mn-ea"/>
                  <a:cs typeface="+mn-cs"/>
                </a:endParaRPr>
              </a:p>
            </p:txBody>
          </p:sp>
        </p:grpSp>
        <p:grpSp>
          <p:nvGrpSpPr>
            <p:cNvPr id="34" name="Group 33">
              <a:extLst>
                <a:ext uri="{FF2B5EF4-FFF2-40B4-BE49-F238E27FC236}">
                  <a16:creationId xmlns:a16="http://schemas.microsoft.com/office/drawing/2014/main" id="{5C187A2A-8F72-40F1-B320-D3B624B54859}"/>
                </a:ext>
              </a:extLst>
            </p:cNvPr>
            <p:cNvGrpSpPr/>
            <p:nvPr/>
          </p:nvGrpSpPr>
          <p:grpSpPr>
            <a:xfrm>
              <a:off x="5679979" y="2915338"/>
              <a:ext cx="1080000" cy="1080000"/>
              <a:chOff x="4497894" y="2998323"/>
              <a:chExt cx="1080000" cy="1080000"/>
            </a:xfrm>
          </p:grpSpPr>
          <p:grpSp>
            <p:nvGrpSpPr>
              <p:cNvPr id="35" name="Group 34">
                <a:extLst>
                  <a:ext uri="{FF2B5EF4-FFF2-40B4-BE49-F238E27FC236}">
                    <a16:creationId xmlns:a16="http://schemas.microsoft.com/office/drawing/2014/main" id="{038DCBEB-9435-4A10-828C-CBFA74A08708}"/>
                  </a:ext>
                </a:extLst>
              </p:cNvPr>
              <p:cNvGrpSpPr/>
              <p:nvPr/>
            </p:nvGrpSpPr>
            <p:grpSpPr>
              <a:xfrm rot="13500000">
                <a:off x="4805524" y="2998323"/>
                <a:ext cx="464739" cy="1080000"/>
                <a:chOff x="4511184" y="2470620"/>
                <a:chExt cx="464739" cy="1080000"/>
              </a:xfrm>
            </p:grpSpPr>
            <p:sp>
              <p:nvSpPr>
                <p:cNvPr id="39" name="Freeform: Shape 38">
                  <a:extLst>
                    <a:ext uri="{FF2B5EF4-FFF2-40B4-BE49-F238E27FC236}">
                      <a16:creationId xmlns:a16="http://schemas.microsoft.com/office/drawing/2014/main" id="{A8CE8E01-DABF-4783-A397-EDB1A91E2950}"/>
                    </a:ext>
                  </a:extLst>
                </p:cNvPr>
                <p:cNvSpPr/>
                <p:nvPr/>
              </p:nvSpPr>
              <p:spPr>
                <a:xfrm rot="2700000" flipH="1" flipV="1">
                  <a:off x="4511184" y="2990814"/>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Light"/>
                    <a:ea typeface="+mn-ea"/>
                    <a:cs typeface="+mn-cs"/>
                  </a:endParaRPr>
                </a:p>
              </p:txBody>
            </p:sp>
            <p:cxnSp>
              <p:nvCxnSpPr>
                <p:cNvPr id="40" name="Straight Connector 39">
                  <a:extLst>
                    <a:ext uri="{FF2B5EF4-FFF2-40B4-BE49-F238E27FC236}">
                      <a16:creationId xmlns:a16="http://schemas.microsoft.com/office/drawing/2014/main" id="{6401896A-2EF5-4843-9DC5-ECC0D6F6A7F2}"/>
                    </a:ext>
                  </a:extLst>
                </p:cNvPr>
                <p:cNvCxnSpPr>
                  <a:cxnSpLocks/>
                </p:cNvCxnSpPr>
                <p:nvPr/>
              </p:nvCxnSpPr>
              <p:spPr>
                <a:xfrm flipV="1">
                  <a:off x="4742369" y="2470620"/>
                  <a:ext cx="0" cy="108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FB7C02DC-3E0A-45D2-859A-86EB5A3CF979}"/>
                  </a:ext>
                </a:extLst>
              </p:cNvPr>
              <p:cNvGrpSpPr/>
              <p:nvPr/>
            </p:nvGrpSpPr>
            <p:grpSpPr>
              <a:xfrm rot="8100000" flipH="1">
                <a:off x="4542572" y="2998323"/>
                <a:ext cx="464739" cy="1080000"/>
                <a:chOff x="4511184" y="2470620"/>
                <a:chExt cx="464739" cy="1080000"/>
              </a:xfrm>
            </p:grpSpPr>
            <p:sp>
              <p:nvSpPr>
                <p:cNvPr id="37" name="Freeform: Shape 36">
                  <a:extLst>
                    <a:ext uri="{FF2B5EF4-FFF2-40B4-BE49-F238E27FC236}">
                      <a16:creationId xmlns:a16="http://schemas.microsoft.com/office/drawing/2014/main" id="{C5170D8C-ECD3-41D1-83F4-8C2A4AEC277D}"/>
                    </a:ext>
                  </a:extLst>
                </p:cNvPr>
                <p:cNvSpPr/>
                <p:nvPr/>
              </p:nvSpPr>
              <p:spPr>
                <a:xfrm rot="2700000" flipH="1" flipV="1">
                  <a:off x="4511184" y="2990814"/>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Light"/>
                    <a:ea typeface="+mn-ea"/>
                    <a:cs typeface="+mn-cs"/>
                  </a:endParaRPr>
                </a:p>
              </p:txBody>
            </p:sp>
            <p:cxnSp>
              <p:nvCxnSpPr>
                <p:cNvPr id="38" name="Straight Connector 37">
                  <a:extLst>
                    <a:ext uri="{FF2B5EF4-FFF2-40B4-BE49-F238E27FC236}">
                      <a16:creationId xmlns:a16="http://schemas.microsoft.com/office/drawing/2014/main" id="{BADB4C03-0F86-4580-B0C9-48DD4B3B67FF}"/>
                    </a:ext>
                  </a:extLst>
                </p:cNvPr>
                <p:cNvCxnSpPr>
                  <a:cxnSpLocks/>
                </p:cNvCxnSpPr>
                <p:nvPr/>
              </p:nvCxnSpPr>
              <p:spPr>
                <a:xfrm flipV="1">
                  <a:off x="4742369" y="2470620"/>
                  <a:ext cx="0" cy="108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spTree>
    <p:extLst>
      <p:ext uri="{BB962C8B-B14F-4D97-AF65-F5344CB8AC3E}">
        <p14:creationId xmlns:p14="http://schemas.microsoft.com/office/powerpoint/2010/main" val="125304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017BB-B242-4CC6-887C-83E08CE2D54A}"/>
              </a:ext>
            </a:extLst>
          </p:cNvPr>
          <p:cNvSpPr>
            <a:spLocks noGrp="1"/>
          </p:cNvSpPr>
          <p:nvPr>
            <p:ph type="title"/>
          </p:nvPr>
        </p:nvSpPr>
        <p:spPr>
          <a:xfrm>
            <a:off x="1079500" y="2252663"/>
            <a:ext cx="4457700" cy="2349500"/>
          </a:xfrm>
        </p:spPr>
        <p:txBody>
          <a:bodyPr anchor="ctr" anchorCtr="0">
            <a:normAutofit/>
          </a:bodyPr>
          <a:lstStyle>
            <a:lvl1pPr algn="ctr">
              <a:defRPr sz="2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6695823-EA83-493F-8FEC-C72B5B9CF2FD}"/>
              </a:ext>
            </a:extLst>
          </p:cNvPr>
          <p:cNvSpPr>
            <a:spLocks noGrp="1"/>
          </p:cNvSpPr>
          <p:nvPr>
            <p:ph type="body" idx="1"/>
          </p:nvPr>
        </p:nvSpPr>
        <p:spPr>
          <a:xfrm>
            <a:off x="6654800" y="2252664"/>
            <a:ext cx="4451348" cy="2349500"/>
          </a:xfrm>
        </p:spPr>
        <p:txBody>
          <a:bodyPr anchor="ctr" anchorCtr="0"/>
          <a:lstStyle>
            <a:lvl1pPr marL="0" indent="0">
              <a:buNone/>
              <a:defRPr sz="2400" i="1">
                <a:solidFill>
                  <a:schemeClr val="tx1">
                    <a:alpha val="7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E08E54-36BB-4AB4-BE1F-5FA8207BEAF8}"/>
              </a:ext>
            </a:extLst>
          </p:cNvPr>
          <p:cNvSpPr>
            <a:spLocks noGrp="1"/>
          </p:cNvSpPr>
          <p:nvPr>
            <p:ph type="dt" sz="half" idx="10"/>
          </p:nvPr>
        </p:nvSpPr>
        <p:spPr>
          <a:xfrm>
            <a:off x="541338" y="6401999"/>
            <a:ext cx="2206625" cy="369332"/>
          </a:xfrm>
          <a:prstGeom prst="rect">
            <a:avLst/>
          </a:prstGeom>
        </p:spPr>
        <p:txBody>
          <a:bodyPr/>
          <a:lstStyle/>
          <a:p>
            <a:r>
              <a:rPr lang="en-US"/>
              <a:t>20XX</a:t>
            </a:r>
            <a:endParaRPr lang="en-US" dirty="0"/>
          </a:p>
        </p:txBody>
      </p:sp>
      <p:sp>
        <p:nvSpPr>
          <p:cNvPr id="5" name="Footer Placeholder 4">
            <a:extLst>
              <a:ext uri="{FF2B5EF4-FFF2-40B4-BE49-F238E27FC236}">
                <a16:creationId xmlns:a16="http://schemas.microsoft.com/office/drawing/2014/main" id="{C0453A6A-C55A-40A1-A3BB-DB417047F547}"/>
              </a:ext>
            </a:extLst>
          </p:cNvPr>
          <p:cNvSpPr>
            <a:spLocks noGrp="1"/>
          </p:cNvSpPr>
          <p:nvPr>
            <p:ph type="ftr" sz="quarter" idx="11"/>
          </p:nvPr>
        </p:nvSpPr>
        <p:spPr>
          <a:xfrm>
            <a:off x="3308350" y="6401999"/>
            <a:ext cx="5575300" cy="369332"/>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96D6E656-7AC0-4BD3-AFE5-4B5122E2F2D8}"/>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pPr/>
              <a:t>‹#›</a:t>
            </a:fld>
            <a:endParaRPr lang="en-US" dirty="0"/>
          </a:p>
        </p:txBody>
      </p:sp>
      <p:grpSp>
        <p:nvGrpSpPr>
          <p:cNvPr id="20" name="Group 19">
            <a:extLst>
              <a:ext uri="{FF2B5EF4-FFF2-40B4-BE49-F238E27FC236}">
                <a16:creationId xmlns:a16="http://schemas.microsoft.com/office/drawing/2014/main" id="{E9ABE19D-0B51-4388-93D1-0CD6B767115D}"/>
              </a:ext>
            </a:extLst>
          </p:cNvPr>
          <p:cNvGrpSpPr/>
          <p:nvPr/>
        </p:nvGrpSpPr>
        <p:grpSpPr>
          <a:xfrm>
            <a:off x="999771" y="932104"/>
            <a:ext cx="913428" cy="1032464"/>
            <a:chOff x="999771" y="932104"/>
            <a:chExt cx="913428" cy="1032464"/>
          </a:xfrm>
        </p:grpSpPr>
        <p:grpSp>
          <p:nvGrpSpPr>
            <p:cNvPr id="21" name="Group 20">
              <a:extLst>
                <a:ext uri="{FF2B5EF4-FFF2-40B4-BE49-F238E27FC236}">
                  <a16:creationId xmlns:a16="http://schemas.microsoft.com/office/drawing/2014/main" id="{46226ED6-7133-4222-9552-0EA4B1B3C9FB}"/>
                </a:ext>
              </a:extLst>
            </p:cNvPr>
            <p:cNvGrpSpPr/>
            <p:nvPr/>
          </p:nvGrpSpPr>
          <p:grpSpPr>
            <a:xfrm rot="8100000" flipV="1">
              <a:off x="1047457" y="1290386"/>
              <a:ext cx="865742" cy="628383"/>
              <a:chOff x="558167" y="958515"/>
              <a:chExt cx="865742" cy="628383"/>
            </a:xfrm>
            <a:solidFill>
              <a:schemeClr val="accent3"/>
            </a:solidFill>
          </p:grpSpPr>
          <p:sp>
            <p:nvSpPr>
              <p:cNvPr id="28" name="Freeform: Shape 27">
                <a:extLst>
                  <a:ext uri="{FF2B5EF4-FFF2-40B4-BE49-F238E27FC236}">
                    <a16:creationId xmlns:a16="http://schemas.microsoft.com/office/drawing/2014/main" id="{BE810E40-D42F-4034-93BA-54446465D20B}"/>
                  </a:ext>
                </a:extLst>
              </p:cNvPr>
              <p:cNvSpPr/>
              <p:nvPr/>
            </p:nvSpPr>
            <p:spPr>
              <a:xfrm rot="8100000" flipH="1">
                <a:off x="558167" y="1122160"/>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Freeform: Shape 28">
                <a:extLst>
                  <a:ext uri="{FF2B5EF4-FFF2-40B4-BE49-F238E27FC236}">
                    <a16:creationId xmlns:a16="http://schemas.microsoft.com/office/drawing/2014/main" id="{60F6BFC2-CA89-42B8-8A5A-E9F26BA87FBB}"/>
                  </a:ext>
                </a:extLst>
              </p:cNvPr>
              <p:cNvSpPr/>
              <p:nvPr/>
            </p:nvSpPr>
            <p:spPr>
              <a:xfrm rot="5400000" flipH="1">
                <a:off x="959170" y="95851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2" name="Group 21">
              <a:extLst>
                <a:ext uri="{FF2B5EF4-FFF2-40B4-BE49-F238E27FC236}">
                  <a16:creationId xmlns:a16="http://schemas.microsoft.com/office/drawing/2014/main" id="{1CA36485-DC1D-48C9-91B2-425DBC66D471}"/>
                </a:ext>
              </a:extLst>
            </p:cNvPr>
            <p:cNvGrpSpPr/>
            <p:nvPr/>
          </p:nvGrpSpPr>
          <p:grpSpPr>
            <a:xfrm rot="10800000" flipH="1" flipV="1">
              <a:off x="999771" y="932104"/>
              <a:ext cx="864005" cy="1032464"/>
              <a:chOff x="2207971" y="2384401"/>
              <a:chExt cx="864005" cy="1032464"/>
            </a:xfrm>
          </p:grpSpPr>
          <p:sp>
            <p:nvSpPr>
              <p:cNvPr id="23" name="Freeform: Shape 22">
                <a:extLst>
                  <a:ext uri="{FF2B5EF4-FFF2-40B4-BE49-F238E27FC236}">
                    <a16:creationId xmlns:a16="http://schemas.microsoft.com/office/drawing/2014/main" id="{0ACF276E-196C-4923-B7D1-48A8E6A1669C}"/>
                  </a:ext>
                </a:extLst>
              </p:cNvPr>
              <p:cNvSpPr/>
              <p:nvPr/>
            </p:nvSpPr>
            <p:spPr>
              <a:xfrm rot="13500000">
                <a:off x="2207971" y="285630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Freeform: Shape 23">
                <a:extLst>
                  <a:ext uri="{FF2B5EF4-FFF2-40B4-BE49-F238E27FC236}">
                    <a16:creationId xmlns:a16="http://schemas.microsoft.com/office/drawing/2014/main" id="{FFE3686C-DFF6-4995-81B8-FA38F5BB0401}"/>
                  </a:ext>
                </a:extLst>
              </p:cNvPr>
              <p:cNvSpPr/>
              <p:nvPr/>
            </p:nvSpPr>
            <p:spPr>
              <a:xfrm rot="10800000">
                <a:off x="2607238" y="2688467"/>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5" name="Group 24">
                <a:extLst>
                  <a:ext uri="{FF2B5EF4-FFF2-40B4-BE49-F238E27FC236}">
                    <a16:creationId xmlns:a16="http://schemas.microsoft.com/office/drawing/2014/main" id="{9DCBF653-CCB9-47B2-9DD9-68847A45D82D}"/>
                  </a:ext>
                </a:extLst>
              </p:cNvPr>
              <p:cNvGrpSpPr/>
              <p:nvPr/>
            </p:nvGrpSpPr>
            <p:grpSpPr>
              <a:xfrm>
                <a:off x="2440769" y="2384401"/>
                <a:ext cx="313009" cy="1032464"/>
                <a:chOff x="2440769" y="2384401"/>
                <a:chExt cx="313009" cy="1032464"/>
              </a:xfrm>
            </p:grpSpPr>
            <p:cxnSp>
              <p:nvCxnSpPr>
                <p:cNvPr id="26" name="Straight Connector 25">
                  <a:extLst>
                    <a:ext uri="{FF2B5EF4-FFF2-40B4-BE49-F238E27FC236}">
                      <a16:creationId xmlns:a16="http://schemas.microsoft.com/office/drawing/2014/main" id="{7F081A1F-C7C9-4907-AAED-B4E9B64973FB}"/>
                    </a:ext>
                  </a:extLst>
                </p:cNvPr>
                <p:cNvCxnSpPr>
                  <a:cxnSpLocks/>
                </p:cNvCxnSpPr>
                <p:nvPr/>
              </p:nvCxnSpPr>
              <p:spPr>
                <a:xfrm rot="10800000" flipH="1">
                  <a:off x="2440769" y="2516865"/>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4F8F89A-0719-4D9A-8379-9EEBD7201052}"/>
                    </a:ext>
                  </a:extLst>
                </p:cNvPr>
                <p:cNvCxnSpPr>
                  <a:cxnSpLocks/>
                </p:cNvCxnSpPr>
                <p:nvPr/>
              </p:nvCxnSpPr>
              <p:spPr>
                <a:xfrm rot="8100000" flipH="1">
                  <a:off x="2753778" y="2384401"/>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30" name="Group 29">
            <a:extLst>
              <a:ext uri="{FF2B5EF4-FFF2-40B4-BE49-F238E27FC236}">
                <a16:creationId xmlns:a16="http://schemas.microsoft.com/office/drawing/2014/main" id="{E7AA5779-FF0F-4ACF-A56C-710A4CDEC8A3}"/>
              </a:ext>
            </a:extLst>
          </p:cNvPr>
          <p:cNvGrpSpPr/>
          <p:nvPr/>
        </p:nvGrpSpPr>
        <p:grpSpPr>
          <a:xfrm>
            <a:off x="1437136" y="649304"/>
            <a:ext cx="388541" cy="388541"/>
            <a:chOff x="5752675" y="5440856"/>
            <a:chExt cx="388541" cy="388541"/>
          </a:xfrm>
        </p:grpSpPr>
        <p:sp>
          <p:nvSpPr>
            <p:cNvPr id="31" name="Oval 30">
              <a:extLst>
                <a:ext uri="{FF2B5EF4-FFF2-40B4-BE49-F238E27FC236}">
                  <a16:creationId xmlns:a16="http://schemas.microsoft.com/office/drawing/2014/main" id="{5F0ADB13-4626-4F84-B513-0B58E65C248E}"/>
                </a:ext>
              </a:extLst>
            </p:cNvPr>
            <p:cNvSpPr/>
            <p:nvPr/>
          </p:nvSpPr>
          <p:spPr>
            <a:xfrm rot="10800000">
              <a:off x="5800801" y="5488982"/>
              <a:ext cx="340415" cy="3404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2" name="Oval 31">
              <a:extLst>
                <a:ext uri="{FF2B5EF4-FFF2-40B4-BE49-F238E27FC236}">
                  <a16:creationId xmlns:a16="http://schemas.microsoft.com/office/drawing/2014/main" id="{AF46BC46-AD78-4932-95BA-D3009154CA7A}"/>
                </a:ext>
              </a:extLst>
            </p:cNvPr>
            <p:cNvSpPr/>
            <p:nvPr/>
          </p:nvSpPr>
          <p:spPr>
            <a:xfrm>
              <a:off x="5752675" y="5440856"/>
              <a:ext cx="340415" cy="340415"/>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cxnSp>
        <p:nvCxnSpPr>
          <p:cNvPr id="33" name="Straight Connector 32">
            <a:extLst>
              <a:ext uri="{FF2B5EF4-FFF2-40B4-BE49-F238E27FC236}">
                <a16:creationId xmlns:a16="http://schemas.microsoft.com/office/drawing/2014/main" id="{D38118F0-6EA8-4901-9161-9101C6DDD97E}"/>
              </a:ext>
            </a:extLst>
          </p:cNvPr>
          <p:cNvCxnSpPr>
            <a:cxnSpLocks/>
          </p:cNvCxnSpPr>
          <p:nvPr/>
        </p:nvCxnSpPr>
        <p:spPr>
          <a:xfrm rot="16200000" flipH="1">
            <a:off x="5826000" y="342900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3087751"/>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D013D-A80D-4455-B886-0C3448294C02}"/>
              </a:ext>
            </a:extLst>
          </p:cNvPr>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A99D3AB-20B9-4D90-8106-506F443682C8}"/>
              </a:ext>
            </a:extLst>
          </p:cNvPr>
          <p:cNvSpPr>
            <a:spLocks noGrp="1"/>
          </p:cNvSpPr>
          <p:nvPr>
            <p:ph sz="half" idx="1"/>
          </p:nvPr>
        </p:nvSpPr>
        <p:spPr>
          <a:xfrm>
            <a:off x="1085850" y="1790700"/>
            <a:ext cx="4740150" cy="3978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85F9DF39-257F-4C10-A7B4-1AA1C66F28E9}"/>
              </a:ext>
            </a:extLst>
          </p:cNvPr>
          <p:cNvSpPr>
            <a:spLocks noGrp="1"/>
          </p:cNvSpPr>
          <p:nvPr>
            <p:ph sz="half" idx="2"/>
          </p:nvPr>
        </p:nvSpPr>
        <p:spPr>
          <a:xfrm>
            <a:off x="6366000" y="1790700"/>
            <a:ext cx="4740150" cy="3978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0E57E5E-B324-4633-AB65-4A53498B9FAD}"/>
              </a:ext>
            </a:extLst>
          </p:cNvPr>
          <p:cNvSpPr>
            <a:spLocks noGrp="1"/>
          </p:cNvSpPr>
          <p:nvPr>
            <p:ph type="dt" sz="half" idx="10"/>
          </p:nvPr>
        </p:nvSpPr>
        <p:spPr>
          <a:xfrm>
            <a:off x="541338" y="6401999"/>
            <a:ext cx="2206625" cy="369332"/>
          </a:xfrm>
          <a:prstGeom prst="rect">
            <a:avLst/>
          </a:prstGeom>
        </p:spPr>
        <p:txBody>
          <a:bodyPr/>
          <a:lstStyle/>
          <a:p>
            <a:r>
              <a:rPr lang="en-US"/>
              <a:t>20XX</a:t>
            </a:r>
            <a:endParaRPr lang="en-US" dirty="0"/>
          </a:p>
        </p:txBody>
      </p:sp>
      <p:sp>
        <p:nvSpPr>
          <p:cNvPr id="6" name="Footer Placeholder 5">
            <a:extLst>
              <a:ext uri="{FF2B5EF4-FFF2-40B4-BE49-F238E27FC236}">
                <a16:creationId xmlns:a16="http://schemas.microsoft.com/office/drawing/2014/main" id="{5B42A16D-8423-4C91-B839-F95380250FA3}"/>
              </a:ext>
            </a:extLst>
          </p:cNvPr>
          <p:cNvSpPr>
            <a:spLocks noGrp="1"/>
          </p:cNvSpPr>
          <p:nvPr>
            <p:ph type="ftr" sz="quarter" idx="11"/>
          </p:nvPr>
        </p:nvSpPr>
        <p:spPr>
          <a:xfrm>
            <a:off x="3308350" y="6401999"/>
            <a:ext cx="5575300" cy="369332"/>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063AD46B-C875-4F91-8991-4A4E5D768D92}"/>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262928027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170C3-74D3-4445-A879-4F7CF42ED29A}"/>
              </a:ext>
            </a:extLst>
          </p:cNvPr>
          <p:cNvSpPr>
            <a:spLocks noGrp="1"/>
          </p:cNvSpPr>
          <p:nvPr>
            <p:ph type="title"/>
          </p:nvPr>
        </p:nvSpPr>
        <p:spPr>
          <a:xfrm>
            <a:off x="1079500" y="1011238"/>
            <a:ext cx="10026650" cy="655637"/>
          </a:xfrm>
        </p:spPr>
        <p:txBody>
          <a:bodyPr>
            <a:normAutofit/>
          </a:bodyPr>
          <a:lstStyle>
            <a:lvl1pPr algn="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2B64494-3C1C-49FE-ADB2-6F41CEEA82EF}"/>
              </a:ext>
            </a:extLst>
          </p:cNvPr>
          <p:cNvSpPr>
            <a:spLocks noGrp="1"/>
          </p:cNvSpPr>
          <p:nvPr>
            <p:ph type="body" idx="1"/>
          </p:nvPr>
        </p:nvSpPr>
        <p:spPr>
          <a:xfrm>
            <a:off x="1079500" y="1854200"/>
            <a:ext cx="4741200" cy="553998"/>
          </a:xfrm>
        </p:spPr>
        <p:txBody>
          <a:bodyPr anchor="t" anchorCtr="0">
            <a:normAutofit/>
          </a:bodyPr>
          <a:lstStyle>
            <a:lvl1pPr marL="0" indent="0">
              <a:lnSpc>
                <a:spcPct val="100000"/>
              </a:lnSpc>
              <a:buNone/>
              <a:defRPr sz="1800" b="0" cap="all" spc="300" baseline="0">
                <a:solidFill>
                  <a:schemeClr val="tx1">
                    <a:alpha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8EE19A6-8340-43A4-9B30-A27DEB9E2BF1}"/>
              </a:ext>
            </a:extLst>
          </p:cNvPr>
          <p:cNvSpPr>
            <a:spLocks noGrp="1"/>
          </p:cNvSpPr>
          <p:nvPr>
            <p:ph sz="half" idx="2"/>
          </p:nvPr>
        </p:nvSpPr>
        <p:spPr>
          <a:xfrm>
            <a:off x="1079500" y="2525561"/>
            <a:ext cx="4741200" cy="3243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7B9D4B31-0090-483A-BF84-CEA2B22D51D5}"/>
              </a:ext>
            </a:extLst>
          </p:cNvPr>
          <p:cNvSpPr>
            <a:spLocks noGrp="1"/>
          </p:cNvSpPr>
          <p:nvPr>
            <p:ph type="body" sz="quarter" idx="3"/>
          </p:nvPr>
        </p:nvSpPr>
        <p:spPr>
          <a:xfrm>
            <a:off x="6364950" y="1854200"/>
            <a:ext cx="4741200" cy="553998"/>
          </a:xfrm>
        </p:spPr>
        <p:txBody>
          <a:bodyPr anchor="t" anchorCtr="0">
            <a:normAutofit/>
          </a:bodyPr>
          <a:lstStyle>
            <a:lvl1pPr marL="0" indent="0">
              <a:lnSpc>
                <a:spcPct val="100000"/>
              </a:lnSpc>
              <a:buNone/>
              <a:defRPr sz="1800" b="0" cap="all" spc="300" baseline="0">
                <a:solidFill>
                  <a:schemeClr val="tx1">
                    <a:alpha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8DB9E9-0BD8-4F85-9342-5C5BA0D35CEA}"/>
              </a:ext>
            </a:extLst>
          </p:cNvPr>
          <p:cNvSpPr>
            <a:spLocks noGrp="1"/>
          </p:cNvSpPr>
          <p:nvPr>
            <p:ph sz="quarter" idx="4"/>
          </p:nvPr>
        </p:nvSpPr>
        <p:spPr>
          <a:xfrm>
            <a:off x="6364950" y="2525560"/>
            <a:ext cx="4741200" cy="3243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52AE3D3E-6168-45C3-BAB4-04FFFB983541}"/>
              </a:ext>
            </a:extLst>
          </p:cNvPr>
          <p:cNvSpPr>
            <a:spLocks noGrp="1"/>
          </p:cNvSpPr>
          <p:nvPr>
            <p:ph type="dt" sz="half" idx="10"/>
          </p:nvPr>
        </p:nvSpPr>
        <p:spPr>
          <a:xfrm>
            <a:off x="541338" y="6401999"/>
            <a:ext cx="2206625" cy="369332"/>
          </a:xfrm>
          <a:prstGeom prst="rect">
            <a:avLst/>
          </a:prstGeom>
        </p:spPr>
        <p:txBody>
          <a:bodyPr/>
          <a:lstStyle/>
          <a:p>
            <a:r>
              <a:rPr lang="en-US"/>
              <a:t>20XX</a:t>
            </a:r>
            <a:endParaRPr lang="en-US" dirty="0"/>
          </a:p>
        </p:txBody>
      </p:sp>
      <p:sp>
        <p:nvSpPr>
          <p:cNvPr id="8" name="Footer Placeholder 7">
            <a:extLst>
              <a:ext uri="{FF2B5EF4-FFF2-40B4-BE49-F238E27FC236}">
                <a16:creationId xmlns:a16="http://schemas.microsoft.com/office/drawing/2014/main" id="{DA8F8D02-7CCF-4321-847A-CD553E52A342}"/>
              </a:ext>
            </a:extLst>
          </p:cNvPr>
          <p:cNvSpPr>
            <a:spLocks noGrp="1"/>
          </p:cNvSpPr>
          <p:nvPr>
            <p:ph type="ftr" sz="quarter" idx="11"/>
          </p:nvPr>
        </p:nvSpPr>
        <p:spPr>
          <a:xfrm>
            <a:off x="3308350" y="6401999"/>
            <a:ext cx="5575300" cy="369332"/>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9F966368-2A9A-4617-A2A9-E4E9ACD06381}"/>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79818732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0855A-C7D7-455F-BD47-AB4221DD0240}"/>
              </a:ext>
            </a:extLst>
          </p:cNvPr>
          <p:cNvSpPr>
            <a:spLocks noGrp="1"/>
          </p:cNvSpPr>
          <p:nvPr>
            <p:ph type="title"/>
          </p:nvPr>
        </p:nvSpPr>
        <p:spPr>
          <a:xfrm>
            <a:off x="1079500" y="1079500"/>
            <a:ext cx="10026650" cy="4689475"/>
          </a:xfrm>
        </p:spPr>
        <p:txBody>
          <a:bodyPr anchor="ctr"/>
          <a:lstStyle>
            <a:lvl1pPr algn="ctr">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1629F6FD-C2F8-4688-B52A-ED76F48B8B41}"/>
              </a:ext>
            </a:extLst>
          </p:cNvPr>
          <p:cNvSpPr>
            <a:spLocks noGrp="1"/>
          </p:cNvSpPr>
          <p:nvPr>
            <p:ph type="dt" sz="half" idx="10"/>
          </p:nvPr>
        </p:nvSpPr>
        <p:spPr>
          <a:xfrm>
            <a:off x="541338" y="6401999"/>
            <a:ext cx="2206625" cy="369332"/>
          </a:xfrm>
          <a:prstGeom prst="rect">
            <a:avLst/>
          </a:prstGeom>
        </p:spPr>
        <p:txBody>
          <a:bodyPr/>
          <a:lstStyle/>
          <a:p>
            <a:r>
              <a:rPr lang="en-US"/>
              <a:t>20XX</a:t>
            </a:r>
            <a:endParaRPr lang="en-US" dirty="0"/>
          </a:p>
        </p:txBody>
      </p:sp>
      <p:sp>
        <p:nvSpPr>
          <p:cNvPr id="4" name="Footer Placeholder 3">
            <a:extLst>
              <a:ext uri="{FF2B5EF4-FFF2-40B4-BE49-F238E27FC236}">
                <a16:creationId xmlns:a16="http://schemas.microsoft.com/office/drawing/2014/main" id="{AB358F0F-237C-4F8E-A5A7-48269F700B1D}"/>
              </a:ext>
            </a:extLst>
          </p:cNvPr>
          <p:cNvSpPr>
            <a:spLocks noGrp="1"/>
          </p:cNvSpPr>
          <p:nvPr>
            <p:ph type="ftr" sz="quarter" idx="11"/>
          </p:nvPr>
        </p:nvSpPr>
        <p:spPr>
          <a:xfrm>
            <a:off x="3308350" y="6401999"/>
            <a:ext cx="5575300" cy="369332"/>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68C3629E-70C3-44A4-A268-2194CD424AF9}"/>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3127268846"/>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0232D4-EC56-49D3-B967-D972B5E5E2C1}"/>
              </a:ext>
            </a:extLst>
          </p:cNvPr>
          <p:cNvSpPr>
            <a:spLocks noGrp="1"/>
          </p:cNvSpPr>
          <p:nvPr>
            <p:ph type="dt" sz="half" idx="10"/>
          </p:nvPr>
        </p:nvSpPr>
        <p:spPr>
          <a:xfrm>
            <a:off x="541338" y="6401999"/>
            <a:ext cx="2206625" cy="369332"/>
          </a:xfrm>
          <a:prstGeom prst="rect">
            <a:avLst/>
          </a:prstGeom>
        </p:spPr>
        <p:txBody>
          <a:bodyPr/>
          <a:lstStyle/>
          <a:p>
            <a:r>
              <a:rPr lang="en-US"/>
              <a:t>20XX</a:t>
            </a:r>
            <a:endParaRPr lang="en-US" dirty="0"/>
          </a:p>
        </p:txBody>
      </p:sp>
      <p:sp>
        <p:nvSpPr>
          <p:cNvPr id="3" name="Footer Placeholder 2">
            <a:extLst>
              <a:ext uri="{FF2B5EF4-FFF2-40B4-BE49-F238E27FC236}">
                <a16:creationId xmlns:a16="http://schemas.microsoft.com/office/drawing/2014/main" id="{0B2C3171-136A-405F-B1CF-C0DAFAA21E41}"/>
              </a:ext>
            </a:extLst>
          </p:cNvPr>
          <p:cNvSpPr>
            <a:spLocks noGrp="1"/>
          </p:cNvSpPr>
          <p:nvPr>
            <p:ph type="ftr" sz="quarter" idx="11"/>
          </p:nvPr>
        </p:nvSpPr>
        <p:spPr>
          <a:xfrm>
            <a:off x="3308350" y="6401999"/>
            <a:ext cx="5575300" cy="369332"/>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6523E7E-BA29-40D2-BE24-10E7F7050409}"/>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2780126193"/>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607EF-706F-47DD-B487-7C3E4EDE1945}"/>
              </a:ext>
            </a:extLst>
          </p:cNvPr>
          <p:cNvSpPr>
            <a:spLocks noGrp="1"/>
          </p:cNvSpPr>
          <p:nvPr>
            <p:ph type="title"/>
          </p:nvPr>
        </p:nvSpPr>
        <p:spPr>
          <a:xfrm>
            <a:off x="1071607" y="1011238"/>
            <a:ext cx="3906000" cy="1292400"/>
          </a:xfrm>
        </p:spPr>
        <p:txBody>
          <a:bodyPr anchor="t" anchorCtr="0">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8298442-7D9F-4D62-866B-FBA382F06C4C}"/>
              </a:ext>
            </a:extLst>
          </p:cNvPr>
          <p:cNvSpPr>
            <a:spLocks noGrp="1"/>
          </p:cNvSpPr>
          <p:nvPr>
            <p:ph idx="1"/>
          </p:nvPr>
        </p:nvSpPr>
        <p:spPr>
          <a:xfrm>
            <a:off x="5537200" y="955230"/>
            <a:ext cx="5583193" cy="4813745"/>
          </a:xfrm>
        </p:spPr>
        <p:txBody>
          <a:bodyPr/>
          <a:lstStyle>
            <a:lvl1pPr marL="0" indent="0">
              <a:lnSpc>
                <a:spcPct val="100000"/>
              </a:lnSpc>
              <a:buFontTx/>
              <a:buNone/>
              <a:defRPr sz="4800"/>
            </a:lvl1pPr>
            <a:lvl2pPr marL="0">
              <a:lnSpc>
                <a:spcPct val="100000"/>
              </a:lnSpc>
              <a:defRPr sz="4800"/>
            </a:lvl2pPr>
            <a:lvl3pPr marL="0" indent="0">
              <a:buNone/>
              <a:defRPr sz="2000"/>
            </a:lvl3pPr>
            <a:lvl4pPr marL="0">
              <a:defRPr sz="2000"/>
            </a:lvl4pPr>
            <a:lvl5pPr marL="360000">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67D1DB7-AC43-460E-B3C5-9F8B37D1B50A}"/>
              </a:ext>
            </a:extLst>
          </p:cNvPr>
          <p:cNvSpPr>
            <a:spLocks noGrp="1"/>
          </p:cNvSpPr>
          <p:nvPr>
            <p:ph type="body" sz="half" idx="2"/>
          </p:nvPr>
        </p:nvSpPr>
        <p:spPr>
          <a:xfrm>
            <a:off x="1079499" y="2664000"/>
            <a:ext cx="3905999" cy="310680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0C5DE9-6995-4F6E-AF64-6CE9A677971D}"/>
              </a:ext>
            </a:extLst>
          </p:cNvPr>
          <p:cNvSpPr>
            <a:spLocks noGrp="1"/>
          </p:cNvSpPr>
          <p:nvPr>
            <p:ph type="dt" sz="half" idx="10"/>
          </p:nvPr>
        </p:nvSpPr>
        <p:spPr>
          <a:xfrm>
            <a:off x="541338" y="6401999"/>
            <a:ext cx="2206625" cy="369332"/>
          </a:xfrm>
          <a:prstGeom prst="rect">
            <a:avLst/>
          </a:prstGeom>
        </p:spPr>
        <p:txBody>
          <a:bodyPr/>
          <a:lstStyle/>
          <a:p>
            <a:r>
              <a:rPr lang="en-US"/>
              <a:t>20XX</a:t>
            </a:r>
            <a:endParaRPr lang="en-US" dirty="0"/>
          </a:p>
        </p:txBody>
      </p:sp>
      <p:sp>
        <p:nvSpPr>
          <p:cNvPr id="6" name="Footer Placeholder 5">
            <a:extLst>
              <a:ext uri="{FF2B5EF4-FFF2-40B4-BE49-F238E27FC236}">
                <a16:creationId xmlns:a16="http://schemas.microsoft.com/office/drawing/2014/main" id="{388BC655-2B4D-48CA-90B9-740400332295}"/>
              </a:ext>
            </a:extLst>
          </p:cNvPr>
          <p:cNvSpPr>
            <a:spLocks noGrp="1"/>
          </p:cNvSpPr>
          <p:nvPr>
            <p:ph type="ftr" sz="quarter" idx="11"/>
          </p:nvPr>
        </p:nvSpPr>
        <p:spPr>
          <a:xfrm>
            <a:off x="3308350" y="6401999"/>
            <a:ext cx="5575300" cy="369332"/>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1314A7E0-1D83-4CE0-9FFE-3EEE2B3C27ED}"/>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114334128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F7F85-950A-4BED-AE31-5C85DE4FA488}"/>
              </a:ext>
            </a:extLst>
          </p:cNvPr>
          <p:cNvSpPr>
            <a:spLocks noGrp="1"/>
          </p:cNvSpPr>
          <p:nvPr>
            <p:ph type="title"/>
          </p:nvPr>
        </p:nvSpPr>
        <p:spPr>
          <a:xfrm>
            <a:off x="1079501" y="1011238"/>
            <a:ext cx="3905250" cy="1292662"/>
          </a:xfrm>
        </p:spPr>
        <p:txBody>
          <a:bodyPr anchor="t" anchorCtr="0">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813A008-3741-4305-8A06-C0D8404A32BB}"/>
              </a:ext>
            </a:extLst>
          </p:cNvPr>
          <p:cNvSpPr>
            <a:spLocks noGrp="1"/>
          </p:cNvSpPr>
          <p:nvPr>
            <p:ph type="pic" idx="1"/>
          </p:nvPr>
        </p:nvSpPr>
        <p:spPr>
          <a:xfrm>
            <a:off x="5537200" y="531813"/>
            <a:ext cx="6113812" cy="578484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BF2ADC63-3365-4920-AF26-600F4D2EA579}"/>
              </a:ext>
            </a:extLst>
          </p:cNvPr>
          <p:cNvSpPr>
            <a:spLocks noGrp="1"/>
          </p:cNvSpPr>
          <p:nvPr>
            <p:ph type="body" sz="half" idx="2"/>
          </p:nvPr>
        </p:nvSpPr>
        <p:spPr>
          <a:xfrm>
            <a:off x="1079500" y="2663825"/>
            <a:ext cx="3905250" cy="310515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C161BE-EF8B-4F4D-8197-61442EBC46BD}"/>
              </a:ext>
            </a:extLst>
          </p:cNvPr>
          <p:cNvSpPr>
            <a:spLocks noGrp="1"/>
          </p:cNvSpPr>
          <p:nvPr>
            <p:ph type="dt" sz="half" idx="10"/>
          </p:nvPr>
        </p:nvSpPr>
        <p:spPr>
          <a:xfrm>
            <a:off x="541338" y="6401999"/>
            <a:ext cx="2206625" cy="369332"/>
          </a:xfrm>
          <a:prstGeom prst="rect">
            <a:avLst/>
          </a:prstGeom>
        </p:spPr>
        <p:txBody>
          <a:bodyPr/>
          <a:lstStyle/>
          <a:p>
            <a:r>
              <a:rPr lang="en-US"/>
              <a:t>20XX</a:t>
            </a:r>
            <a:endParaRPr lang="en-US" dirty="0"/>
          </a:p>
        </p:txBody>
      </p:sp>
      <p:sp>
        <p:nvSpPr>
          <p:cNvPr id="6" name="Footer Placeholder 5">
            <a:extLst>
              <a:ext uri="{FF2B5EF4-FFF2-40B4-BE49-F238E27FC236}">
                <a16:creationId xmlns:a16="http://schemas.microsoft.com/office/drawing/2014/main" id="{9FD37897-BFE5-414E-9334-53116988DC37}"/>
              </a:ext>
            </a:extLst>
          </p:cNvPr>
          <p:cNvSpPr>
            <a:spLocks noGrp="1"/>
          </p:cNvSpPr>
          <p:nvPr>
            <p:ph type="ftr" sz="quarter" idx="11"/>
          </p:nvPr>
        </p:nvSpPr>
        <p:spPr>
          <a:xfrm>
            <a:off x="3308350" y="6401999"/>
            <a:ext cx="5575300" cy="369332"/>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3F5BF024-9A20-4B80-976D-420DCCD1616D}"/>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97393181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700152-D18D-4405-8FB2-5985831B57A0}"/>
              </a:ext>
            </a:extLst>
          </p:cNvPr>
          <p:cNvSpPr>
            <a:spLocks noGrp="1"/>
          </p:cNvSpPr>
          <p:nvPr>
            <p:ph type="title"/>
          </p:nvPr>
        </p:nvSpPr>
        <p:spPr>
          <a:xfrm>
            <a:off x="1079500" y="1011238"/>
            <a:ext cx="10026650" cy="655637"/>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22E92E1-0C4A-474E-8E29-8DB404101BA7}"/>
              </a:ext>
            </a:extLst>
          </p:cNvPr>
          <p:cNvSpPr>
            <a:spLocks noGrp="1"/>
          </p:cNvSpPr>
          <p:nvPr>
            <p:ph type="body" idx="1"/>
          </p:nvPr>
        </p:nvSpPr>
        <p:spPr>
          <a:xfrm>
            <a:off x="1079500" y="1790700"/>
            <a:ext cx="10026650" cy="3978275"/>
          </a:xfrm>
          <a:prstGeom prst="rect">
            <a:avLst/>
          </a:prstGeom>
        </p:spPr>
        <p:txBody>
          <a:bodyPr vert="horz" lIns="0" tIns="0" rIns="0" bIns="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122E245-B48B-4526-8D2D-9475E64B0624}"/>
              </a:ext>
            </a:extLst>
          </p:cNvPr>
          <p:cNvSpPr>
            <a:spLocks noGrp="1"/>
          </p:cNvSpPr>
          <p:nvPr>
            <p:ph type="dt" sz="half" idx="2"/>
          </p:nvPr>
        </p:nvSpPr>
        <p:spPr>
          <a:xfrm>
            <a:off x="541338" y="6401999"/>
            <a:ext cx="2206625" cy="369332"/>
          </a:xfrm>
          <a:prstGeom prst="rect">
            <a:avLst/>
          </a:prstGeom>
        </p:spPr>
        <p:txBody>
          <a:bodyPr vert="horz" lIns="0" tIns="0" rIns="0" bIns="0" rtlCol="0" anchor="ctr">
            <a:normAutofit/>
          </a:bodyPr>
          <a:lstStyle>
            <a:lvl1pPr algn="l">
              <a:defRPr sz="1000" cap="all" spc="300" baseline="0">
                <a:solidFill>
                  <a:schemeClr val="tx1">
                    <a:alpha val="70000"/>
                  </a:schemeClr>
                </a:solidFill>
              </a:defRPr>
            </a:lvl1pPr>
          </a:lstStyle>
          <a:p>
            <a:r>
              <a:rPr lang="en-US"/>
              <a:t>20XX</a:t>
            </a:r>
            <a:endParaRPr lang="en-US" dirty="0"/>
          </a:p>
        </p:txBody>
      </p:sp>
      <p:sp>
        <p:nvSpPr>
          <p:cNvPr id="5" name="Footer Placeholder 4">
            <a:extLst>
              <a:ext uri="{FF2B5EF4-FFF2-40B4-BE49-F238E27FC236}">
                <a16:creationId xmlns:a16="http://schemas.microsoft.com/office/drawing/2014/main" id="{C2A0FE5C-A494-40F2-A357-786AFFA6318E}"/>
              </a:ext>
            </a:extLst>
          </p:cNvPr>
          <p:cNvSpPr>
            <a:spLocks noGrp="1"/>
          </p:cNvSpPr>
          <p:nvPr>
            <p:ph type="ftr" sz="quarter" idx="3"/>
          </p:nvPr>
        </p:nvSpPr>
        <p:spPr>
          <a:xfrm>
            <a:off x="3308350" y="6401999"/>
            <a:ext cx="5575300" cy="369332"/>
          </a:xfrm>
          <a:prstGeom prst="rect">
            <a:avLst/>
          </a:prstGeom>
        </p:spPr>
        <p:txBody>
          <a:bodyPr vert="horz" lIns="0" tIns="0" rIns="0" bIns="0" rtlCol="0" anchor="ctr">
            <a:normAutofit/>
          </a:bodyPr>
          <a:lstStyle>
            <a:lvl1pPr algn="ctr">
              <a:defRPr sz="1000" cap="all" spc="300" baseline="0">
                <a:solidFill>
                  <a:schemeClr val="tx1">
                    <a:alpha val="70000"/>
                  </a:schemeClr>
                </a:solidFill>
              </a:defRPr>
            </a:lvl1pPr>
          </a:lstStyle>
          <a:p>
            <a:endParaRPr lang="en-US" dirty="0"/>
          </a:p>
        </p:txBody>
      </p:sp>
      <p:sp>
        <p:nvSpPr>
          <p:cNvPr id="6" name="Slide Number Placeholder 5">
            <a:extLst>
              <a:ext uri="{FF2B5EF4-FFF2-40B4-BE49-F238E27FC236}">
                <a16:creationId xmlns:a16="http://schemas.microsoft.com/office/drawing/2014/main" id="{504686A1-EDE2-44D9-A671-F708A6F883D7}"/>
              </a:ext>
            </a:extLst>
          </p:cNvPr>
          <p:cNvSpPr>
            <a:spLocks noGrp="1"/>
          </p:cNvSpPr>
          <p:nvPr>
            <p:ph type="sldNum" sz="quarter" idx="4"/>
          </p:nvPr>
        </p:nvSpPr>
        <p:spPr>
          <a:xfrm>
            <a:off x="9442800" y="6401999"/>
            <a:ext cx="2208212" cy="369332"/>
          </a:xfrm>
          <a:prstGeom prst="rect">
            <a:avLst/>
          </a:prstGeom>
        </p:spPr>
        <p:txBody>
          <a:bodyPr vert="horz" lIns="0" tIns="0" rIns="0" bIns="0" rtlCol="0" anchor="ctr">
            <a:normAutofit/>
          </a:bodyPr>
          <a:lstStyle>
            <a:lvl1pPr algn="r">
              <a:defRPr sz="1000" cap="all" spc="300" baseline="0">
                <a:solidFill>
                  <a:schemeClr val="tx1">
                    <a:alpha val="70000"/>
                  </a:schemeClr>
                </a:solidFill>
              </a:defRPr>
            </a:lvl1p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2488841541"/>
      </p:ext>
    </p:extLst>
  </p:cSld>
  <p:clrMap bg1="dk1" tx1="lt1" bg2="dk2"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 id="2147483721" r:id="rId18"/>
    <p:sldLayoutId id="2147483722" r:id="rId19"/>
    <p:sldLayoutId id="2147483723" r:id="rId20"/>
    <p:sldLayoutId id="2147483724" r:id="rId21"/>
    <p:sldLayoutId id="2147483725" r:id="rId22"/>
    <p:sldLayoutId id="2147483726" r:id="rId23"/>
  </p:sldLayoutIdLst>
  <p:hf sldNum="0" hdr="0" ftr="0" dt="0"/>
  <p:txStyles>
    <p:titleStyle>
      <a:lvl1pPr algn="l" defTabSz="914400" rtl="0" eaLnBrk="1" latinLnBrk="0" hangingPunct="1">
        <a:lnSpc>
          <a:spcPct val="100000"/>
        </a:lnSpc>
        <a:spcBef>
          <a:spcPct val="0"/>
        </a:spcBef>
        <a:buNone/>
        <a:defRPr sz="2800" kern="1200" cap="all" spc="400" baseline="0">
          <a:solidFill>
            <a:schemeClr val="tx1"/>
          </a:solidFill>
          <a:latin typeface="+mj-lt"/>
          <a:ea typeface="+mj-ea"/>
          <a:cs typeface="+mj-cs"/>
        </a:defRPr>
      </a:lvl1pPr>
    </p:titleStyle>
    <p:body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19">
          <p15:clr>
            <a:srgbClr val="5ACBF0"/>
          </p15:clr>
        </p15:guide>
        <p15:guide id="2" pos="1731">
          <p15:clr>
            <a:srgbClr val="5ACBF0"/>
          </p15:clr>
        </p15:guide>
        <p15:guide id="3" pos="3140">
          <p15:clr>
            <a:srgbClr val="5ACBF0"/>
          </p15:clr>
        </p15:guide>
        <p15:guide id="4" pos="3488">
          <p15:clr>
            <a:srgbClr val="5ACBF0"/>
          </p15:clr>
        </p15:guide>
        <p15:guide id="5" pos="2788">
          <p15:clr>
            <a:srgbClr val="5ACBF0"/>
          </p15:clr>
        </p15:guide>
        <p15:guide id="6" pos="2434">
          <p15:clr>
            <a:srgbClr val="5ACBF0"/>
          </p15:clr>
        </p15:guide>
        <p15:guide id="7" pos="2084">
          <p15:clr>
            <a:srgbClr val="5ACBF0"/>
          </p15:clr>
        </p15:guide>
        <p15:guide id="8" pos="341">
          <p15:clr>
            <a:srgbClr val="F26B43"/>
          </p15:clr>
        </p15:guide>
        <p15:guide id="9" pos="1384">
          <p15:clr>
            <a:srgbClr val="5ACBF0"/>
          </p15:clr>
        </p15:guide>
        <p15:guide id="10" pos="1032">
          <p15:clr>
            <a:srgbClr val="5ACBF0"/>
          </p15:clr>
        </p15:guide>
        <p15:guide id="11" pos="680">
          <p15:clr>
            <a:srgbClr val="FDE53C"/>
          </p15:clr>
        </p15:guide>
        <p15:guide id="12" pos="4192">
          <p15:clr>
            <a:srgbClr val="5ACBF0"/>
          </p15:clr>
        </p15:guide>
        <p15:guide id="13" pos="4543">
          <p15:clr>
            <a:srgbClr val="5ACBF0"/>
          </p15:clr>
        </p15:guide>
        <p15:guide id="14" pos="4892">
          <p15:clr>
            <a:srgbClr val="5ACBF0"/>
          </p15:clr>
        </p15:guide>
        <p15:guide id="15" pos="5244">
          <p15:clr>
            <a:srgbClr val="5ACBF0"/>
          </p15:clr>
        </p15:guide>
        <p15:guide id="16" pos="5596">
          <p15:clr>
            <a:srgbClr val="5ACBF0"/>
          </p15:clr>
        </p15:guide>
        <p15:guide id="17" pos="5948">
          <p15:clr>
            <a:srgbClr val="5ACBF0"/>
          </p15:clr>
        </p15:guide>
        <p15:guide id="18" pos="6296">
          <p15:clr>
            <a:srgbClr val="5ACBF0"/>
          </p15:clr>
        </p15:guide>
        <p15:guide id="19" pos="6648">
          <p15:clr>
            <a:srgbClr val="5ACBF0"/>
          </p15:clr>
        </p15:guide>
        <p15:guide id="20" pos="6996">
          <p15:clr>
            <a:srgbClr val="FDE53C"/>
          </p15:clr>
        </p15:guide>
        <p15:guide id="21" orient="horz" pos="335">
          <p15:clr>
            <a:srgbClr val="F26B43"/>
          </p15:clr>
        </p15:guide>
        <p15:guide id="22" orient="horz" pos="680">
          <p15:clr>
            <a:srgbClr val="FDE53C"/>
          </p15:clr>
        </p15:guide>
        <p15:guide id="23" orient="horz" pos="1050">
          <p15:clr>
            <a:srgbClr val="5ACBF0"/>
          </p15:clr>
        </p15:guide>
        <p15:guide id="24" orient="horz" pos="1791">
          <p15:clr>
            <a:srgbClr val="5ACBF0"/>
          </p15:clr>
        </p15:guide>
        <p15:guide id="26" orient="horz" pos="2530">
          <p15:clr>
            <a:srgbClr val="5ACBF0"/>
          </p15:clr>
        </p15:guide>
        <p15:guide id="27" orient="horz" pos="2899">
          <p15:clr>
            <a:srgbClr val="5ACBF0"/>
          </p15:clr>
        </p15:guide>
        <p15:guide id="28" orient="horz" pos="3268">
          <p15:clr>
            <a:srgbClr val="5ACBF0"/>
          </p15:clr>
        </p15:guide>
        <p15:guide id="29" orient="horz" pos="3634">
          <p15:clr>
            <a:srgbClr val="FDE53C"/>
          </p15:clr>
        </p15:guide>
        <p15:guide id="30" orient="horz" pos="3979">
          <p15:clr>
            <a:srgbClr val="F26B43"/>
          </p15:clr>
        </p15:guide>
        <p15:guide id="31" orient="horz" pos="2160">
          <p15:clr>
            <a:srgbClr val="FDE53C"/>
          </p15:clr>
        </p15:guide>
        <p15:guide id="32" pos="7340">
          <p15:clr>
            <a:srgbClr val="F26B43"/>
          </p15:clr>
        </p15:guide>
        <p15:guide id="33" pos="3840">
          <p15:clr>
            <a:srgbClr val="FDE53C"/>
          </p15:clr>
        </p15:guide>
        <p15:guide id="34" orient="horz" pos="637">
          <p15:clr>
            <a:srgbClr val="C35EA4"/>
          </p15:clr>
        </p15:guide>
        <p15:guide id="35" orient="horz" pos="1128">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hyperlink" Target="https://junieb904.wixsite.com/julia-johnson" TargetMode="External"/><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9.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AEB7F98-32EC-40D3-89EE-C84330231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E381C4-F52E-F586-1465-77001CB91EEC}"/>
              </a:ext>
            </a:extLst>
          </p:cNvPr>
          <p:cNvSpPr>
            <a:spLocks noGrp="1"/>
          </p:cNvSpPr>
          <p:nvPr>
            <p:ph type="ctrTitle"/>
          </p:nvPr>
        </p:nvSpPr>
        <p:spPr>
          <a:xfrm>
            <a:off x="540988" y="540033"/>
            <a:ext cx="3884962" cy="1331604"/>
          </a:xfrm>
        </p:spPr>
        <p:txBody>
          <a:bodyPr vert="horz" lIns="0" tIns="0" rIns="0" bIns="0" rtlCol="0" anchor="b" anchorCtr="0">
            <a:normAutofit/>
          </a:bodyPr>
          <a:lstStyle/>
          <a:p>
            <a:pPr>
              <a:lnSpc>
                <a:spcPct val="90000"/>
              </a:lnSpc>
            </a:pPr>
            <a:r>
              <a:rPr lang="en-US" sz="2400"/>
              <a:t>CEIS 114</a:t>
            </a:r>
            <a:br>
              <a:rPr lang="en-US" sz="2400"/>
            </a:br>
            <a:r>
              <a:rPr lang="en-US" sz="2400"/>
              <a:t>SMART TRAFFIC LIGHT CONTROLLER </a:t>
            </a:r>
          </a:p>
        </p:txBody>
      </p:sp>
      <p:cxnSp>
        <p:nvCxnSpPr>
          <p:cNvPr id="12" name="Straight Connector 11">
            <a:extLst>
              <a:ext uri="{FF2B5EF4-FFF2-40B4-BE49-F238E27FC236}">
                <a16:creationId xmlns:a16="http://schemas.microsoft.com/office/drawing/2014/main" id="{77C6DF49-CBE3-4038-AC78-35DE4FD7C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13469" y="2310207"/>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4ACCB2F4-576A-62B0-ECFD-193F10B4CE76}"/>
              </a:ext>
            </a:extLst>
          </p:cNvPr>
          <p:cNvSpPr txBox="1"/>
          <p:nvPr/>
        </p:nvSpPr>
        <p:spPr>
          <a:xfrm>
            <a:off x="540988" y="2759076"/>
            <a:ext cx="3884962" cy="3009899"/>
          </a:xfrm>
          <a:prstGeom prst="rect">
            <a:avLst/>
          </a:prstGeom>
        </p:spPr>
        <p:txBody>
          <a:bodyPr vert="horz" lIns="0" tIns="0" rIns="0" bIns="0" rtlCol="0" anchor="t" anchorCtr="0">
            <a:normAutofit/>
          </a:bodyPr>
          <a:lstStyle/>
          <a:p>
            <a:pPr>
              <a:lnSpc>
                <a:spcPct val="125000"/>
              </a:lnSpc>
              <a:spcAft>
                <a:spcPts val="600"/>
              </a:spcAft>
              <a:buClr>
                <a:schemeClr val="accent1">
                  <a:lumMod val="60000"/>
                  <a:lumOff val="40000"/>
                </a:schemeClr>
              </a:buClr>
            </a:pPr>
            <a:r>
              <a:rPr lang="en-US" sz="2000">
                <a:solidFill>
                  <a:schemeClr val="tx1">
                    <a:alpha val="70000"/>
                  </a:schemeClr>
                </a:solidFill>
              </a:rPr>
              <a:t>Julia Johnson </a:t>
            </a:r>
          </a:p>
          <a:p>
            <a:pPr>
              <a:lnSpc>
                <a:spcPct val="125000"/>
              </a:lnSpc>
              <a:spcAft>
                <a:spcPts val="600"/>
              </a:spcAft>
              <a:buClr>
                <a:schemeClr val="accent1">
                  <a:lumMod val="60000"/>
                  <a:lumOff val="40000"/>
                </a:schemeClr>
              </a:buClr>
            </a:pPr>
            <a:r>
              <a:rPr lang="en-US" sz="2000">
                <a:solidFill>
                  <a:schemeClr val="tx1">
                    <a:alpha val="70000"/>
                  </a:schemeClr>
                </a:solidFill>
              </a:rPr>
              <a:t>Professor Gusteau Duclos </a:t>
            </a:r>
          </a:p>
          <a:p>
            <a:pPr>
              <a:lnSpc>
                <a:spcPct val="125000"/>
              </a:lnSpc>
              <a:spcAft>
                <a:spcPts val="600"/>
              </a:spcAft>
              <a:buClr>
                <a:schemeClr val="accent1">
                  <a:lumMod val="60000"/>
                  <a:lumOff val="40000"/>
                </a:schemeClr>
              </a:buClr>
            </a:pPr>
            <a:r>
              <a:rPr lang="en-US" sz="2000">
                <a:solidFill>
                  <a:schemeClr val="tx1">
                    <a:alpha val="70000"/>
                  </a:schemeClr>
                </a:solidFill>
              </a:rPr>
              <a:t>Session: January 2025</a:t>
            </a:r>
          </a:p>
        </p:txBody>
      </p:sp>
      <p:sp>
        <p:nvSpPr>
          <p:cNvPr id="14" name="Rectangle 13">
            <a:extLst>
              <a:ext uri="{FF2B5EF4-FFF2-40B4-BE49-F238E27FC236}">
                <a16:creationId xmlns:a16="http://schemas.microsoft.com/office/drawing/2014/main" id="{DAD9000E-708C-464D-A86F-4ABE391B6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6337" y="0"/>
            <a:ext cx="7205663" cy="6858000"/>
          </a:xfrm>
          <a:prstGeom prst="rect">
            <a:avLst/>
          </a:prstGeom>
          <a:solidFill>
            <a:schemeClr val="bg1">
              <a:alpha val="2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pic>
        <p:nvPicPr>
          <p:cNvPr id="7" name="Graphic 6" descr="Car">
            <a:extLst>
              <a:ext uri="{FF2B5EF4-FFF2-40B4-BE49-F238E27FC236}">
                <a16:creationId xmlns:a16="http://schemas.microsoft.com/office/drawing/2014/main" id="{77C940DE-CBBE-A200-7CEB-6EEF581F77E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06466" y="540033"/>
            <a:ext cx="5775279" cy="5775279"/>
          </a:xfrm>
          <a:prstGeom prst="rect">
            <a:avLst/>
          </a:prstGeom>
        </p:spPr>
      </p:pic>
    </p:spTree>
    <p:extLst>
      <p:ext uri="{BB962C8B-B14F-4D97-AF65-F5344CB8AC3E}">
        <p14:creationId xmlns:p14="http://schemas.microsoft.com/office/powerpoint/2010/main" val="24206198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B5714-4BE0-EC6B-90B7-F8A86023F951}"/>
              </a:ext>
            </a:extLst>
          </p:cNvPr>
          <p:cNvSpPr>
            <a:spLocks noGrp="1"/>
          </p:cNvSpPr>
          <p:nvPr>
            <p:ph type="title"/>
          </p:nvPr>
        </p:nvSpPr>
        <p:spPr/>
        <p:txBody>
          <a:bodyPr/>
          <a:lstStyle/>
          <a:p>
            <a:r>
              <a:rPr lang="en-US" dirty="0"/>
              <a:t>Challenges</a:t>
            </a:r>
          </a:p>
        </p:txBody>
      </p:sp>
      <p:sp>
        <p:nvSpPr>
          <p:cNvPr id="5" name="Table Placeholder 4">
            <a:extLst>
              <a:ext uri="{FF2B5EF4-FFF2-40B4-BE49-F238E27FC236}">
                <a16:creationId xmlns:a16="http://schemas.microsoft.com/office/drawing/2014/main" id="{33B5237D-075E-F6ED-F591-A62DA603059F}"/>
              </a:ext>
            </a:extLst>
          </p:cNvPr>
          <p:cNvSpPr>
            <a:spLocks noGrp="1"/>
          </p:cNvSpPr>
          <p:nvPr>
            <p:ph type="tbl" sz="quarter" idx="13"/>
          </p:nvPr>
        </p:nvSpPr>
        <p:spPr/>
        <p:txBody>
          <a:bodyPr/>
          <a:lstStyle/>
          <a:p>
            <a:r>
              <a:rPr lang="en-US" dirty="0"/>
              <a:t>Setting up MQTT communication for real time IoT access required proper configuration of topics, broker connections, and message handling, which can be challenging to debug. </a:t>
            </a:r>
          </a:p>
        </p:txBody>
      </p:sp>
      <p:sp>
        <p:nvSpPr>
          <p:cNvPr id="7" name="Content Placeholder 6">
            <a:extLst>
              <a:ext uri="{FF2B5EF4-FFF2-40B4-BE49-F238E27FC236}">
                <a16:creationId xmlns:a16="http://schemas.microsoft.com/office/drawing/2014/main" id="{F595C360-FA18-3DD5-8DB3-3DC2EF6F4D4C}"/>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237191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32A43-A135-E306-2FB5-19EDC6C63F53}"/>
              </a:ext>
            </a:extLst>
          </p:cNvPr>
          <p:cNvSpPr>
            <a:spLocks noGrp="1"/>
          </p:cNvSpPr>
          <p:nvPr>
            <p:ph type="title"/>
          </p:nvPr>
        </p:nvSpPr>
        <p:spPr/>
        <p:txBody>
          <a:bodyPr/>
          <a:lstStyle/>
          <a:p>
            <a:r>
              <a:rPr lang="en-US" dirty="0"/>
              <a:t>Career skills </a:t>
            </a:r>
          </a:p>
        </p:txBody>
      </p:sp>
      <p:sp>
        <p:nvSpPr>
          <p:cNvPr id="3" name="Content Placeholder 2">
            <a:extLst>
              <a:ext uri="{FF2B5EF4-FFF2-40B4-BE49-F238E27FC236}">
                <a16:creationId xmlns:a16="http://schemas.microsoft.com/office/drawing/2014/main" id="{97A4F8F7-4B55-C424-6405-19AE9A19EEB2}"/>
              </a:ext>
            </a:extLst>
          </p:cNvPr>
          <p:cNvSpPr>
            <a:spLocks noGrp="1"/>
          </p:cNvSpPr>
          <p:nvPr>
            <p:ph sz="quarter" idx="19"/>
          </p:nvPr>
        </p:nvSpPr>
        <p:spPr/>
        <p:txBody>
          <a:bodyPr anchor="ctr" anchorCtr="0"/>
          <a:lstStyle/>
          <a:p>
            <a:r>
              <a:rPr lang="en-US" dirty="0"/>
              <a:t>Creating the Multiple Traffic Light Controller helped me to develop several valuable career skills, including embedded system programming, circuit design, and IoT integration using MQTT protocols. It strengthened skills in real-time system design, multitasking with timing sensitive elements and debugging complex microcontroller interactions. The project also enhanced proficiency in coding for microcontrollers, working with hardware simulation platforms like </a:t>
            </a:r>
            <a:r>
              <a:rPr lang="en-US" dirty="0" err="1"/>
              <a:t>Wokwi</a:t>
            </a:r>
            <a:r>
              <a:rPr lang="en-US" dirty="0"/>
              <a:t>.  </a:t>
            </a:r>
          </a:p>
        </p:txBody>
      </p:sp>
      <p:sp>
        <p:nvSpPr>
          <p:cNvPr id="4" name="Content Placeholder 3">
            <a:extLst>
              <a:ext uri="{FF2B5EF4-FFF2-40B4-BE49-F238E27FC236}">
                <a16:creationId xmlns:a16="http://schemas.microsoft.com/office/drawing/2014/main" id="{D68280C0-0E9D-3C24-020F-F4E30349EC09}"/>
              </a:ext>
            </a:extLst>
          </p:cNvPr>
          <p:cNvSpPr>
            <a:spLocks noGrp="1"/>
          </p:cNvSpPr>
          <p:nvPr>
            <p:ph sz="quarter" idx="18"/>
          </p:nvPr>
        </p:nvSpPr>
        <p:spPr/>
        <p:txBody>
          <a:bodyPr/>
          <a:lstStyle/>
          <a:p>
            <a:r>
              <a:rPr lang="en-US" dirty="0"/>
              <a:t>Embedded Systems</a:t>
            </a:r>
          </a:p>
          <a:p>
            <a:r>
              <a:rPr lang="en-US" dirty="0"/>
              <a:t>IoT Development</a:t>
            </a:r>
          </a:p>
          <a:p>
            <a:r>
              <a:rPr lang="en-US" dirty="0"/>
              <a:t>Explore new techniques</a:t>
            </a:r>
          </a:p>
          <a:p>
            <a:r>
              <a:rPr lang="en-US" dirty="0"/>
              <a:t>Circuit Design</a:t>
            </a:r>
          </a:p>
          <a:p>
            <a:r>
              <a:rPr lang="en-US" dirty="0"/>
              <a:t>Programming </a:t>
            </a:r>
          </a:p>
        </p:txBody>
      </p:sp>
    </p:spTree>
    <p:extLst>
      <p:ext uri="{BB962C8B-B14F-4D97-AF65-F5344CB8AC3E}">
        <p14:creationId xmlns:p14="http://schemas.microsoft.com/office/powerpoint/2010/main" val="3264145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E3D94DD-3026-C941-CB76-D2C8061107D0}"/>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4AE128A9-7561-0D48-D0DC-0A7CBF0CF51E}"/>
              </a:ext>
            </a:extLst>
          </p:cNvPr>
          <p:cNvSpPr>
            <a:spLocks noGrp="1"/>
          </p:cNvSpPr>
          <p:nvPr>
            <p:ph sz="quarter" idx="14"/>
          </p:nvPr>
        </p:nvSpPr>
        <p:spPr/>
        <p:txBody>
          <a:bodyPr/>
          <a:lstStyle/>
          <a:p>
            <a:r>
              <a:rPr lang="en-US" dirty="0"/>
              <a:t>This project was very fun to work with and demonstrate a strong understanding of embedded systems, IoT integration, and real-time control systems. It showcases the ability to design and implement a fully functional traffic light control system, integrating various hardware components (traffic lights, crosswalk, buzzer, LCD display) and software protocols. This project highlights technical problem-solving skills, the ability to work with hardware and software simultaneously, and a solid grasp of using simulation tools like </a:t>
            </a:r>
            <a:r>
              <a:rPr lang="en-US" dirty="0" err="1"/>
              <a:t>Wokwi</a:t>
            </a:r>
            <a:r>
              <a:rPr lang="en-US" dirty="0"/>
              <a:t> for prototyping. </a:t>
            </a:r>
          </a:p>
        </p:txBody>
      </p:sp>
    </p:spTree>
    <p:extLst>
      <p:ext uri="{BB962C8B-B14F-4D97-AF65-F5344CB8AC3E}">
        <p14:creationId xmlns:p14="http://schemas.microsoft.com/office/powerpoint/2010/main" val="22794214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152CD-4C4C-9E44-BE9B-72AB9835E6A9}"/>
              </a:ext>
            </a:extLst>
          </p:cNvPr>
          <p:cNvSpPr>
            <a:spLocks noGrp="1"/>
          </p:cNvSpPr>
          <p:nvPr>
            <p:ph type="ctrTitle"/>
          </p:nvPr>
        </p:nvSpPr>
        <p:spPr/>
        <p:txBody>
          <a:bodyPr/>
          <a:lstStyle/>
          <a:p>
            <a:r>
              <a:rPr lang="en-US" dirty="0"/>
              <a:t>Thank you</a:t>
            </a:r>
          </a:p>
        </p:txBody>
      </p:sp>
      <p:sp>
        <p:nvSpPr>
          <p:cNvPr id="3" name="Subtitle 2">
            <a:extLst>
              <a:ext uri="{FF2B5EF4-FFF2-40B4-BE49-F238E27FC236}">
                <a16:creationId xmlns:a16="http://schemas.microsoft.com/office/drawing/2014/main" id="{F3F2E30C-1333-5529-886B-FD732D3DCBD3}"/>
              </a:ext>
            </a:extLst>
          </p:cNvPr>
          <p:cNvSpPr>
            <a:spLocks noGrp="1"/>
          </p:cNvSpPr>
          <p:nvPr>
            <p:ph type="subTitle" idx="1"/>
          </p:nvPr>
        </p:nvSpPr>
        <p:spPr>
          <a:xfrm>
            <a:off x="3366052" y="4248000"/>
            <a:ext cx="4955623" cy="2082226"/>
          </a:xfrm>
        </p:spPr>
        <p:txBody>
          <a:bodyPr/>
          <a:lstStyle/>
          <a:p>
            <a:r>
              <a:rPr lang="en-US" dirty="0"/>
              <a:t>Julia Johnson</a:t>
            </a:r>
          </a:p>
          <a:p>
            <a:r>
              <a:rPr lang="en-US" dirty="0">
                <a:hlinkClick r:id="rId3"/>
              </a:rPr>
              <a:t>Home | Julia Johnson</a:t>
            </a:r>
            <a:endParaRPr lang="en-US" dirty="0"/>
          </a:p>
          <a:p>
            <a:r>
              <a:rPr lang="en-US" dirty="0"/>
              <a:t>johnsonjulia198@yahoo.com</a:t>
            </a:r>
          </a:p>
          <a:p>
            <a:r>
              <a:rPr lang="en-US" dirty="0"/>
              <a:t>linkedin.com/in/julia-johnson-a35697258/</a:t>
            </a:r>
          </a:p>
        </p:txBody>
      </p:sp>
    </p:spTree>
    <p:extLst>
      <p:ext uri="{BB962C8B-B14F-4D97-AF65-F5344CB8AC3E}">
        <p14:creationId xmlns:p14="http://schemas.microsoft.com/office/powerpoint/2010/main" val="3684793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B14C0111-86AA-B377-753D-02A3CA89F8E6}"/>
              </a:ext>
            </a:extLst>
          </p:cNvPr>
          <p:cNvSpPr>
            <a:spLocks noGrp="1"/>
          </p:cNvSpPr>
          <p:nvPr>
            <p:ph type="title"/>
          </p:nvPr>
        </p:nvSpPr>
        <p:spPr>
          <a:xfrm>
            <a:off x="609600" y="-365760"/>
            <a:ext cx="5486400" cy="1371600"/>
          </a:xfrm>
        </p:spPr>
        <p:txBody>
          <a:bodyPr/>
          <a:lstStyle/>
          <a:p>
            <a:r>
              <a:rPr lang="en-US" dirty="0"/>
              <a:t>Introduction</a:t>
            </a:r>
          </a:p>
        </p:txBody>
      </p:sp>
      <p:sp>
        <p:nvSpPr>
          <p:cNvPr id="13" name="Content Placeholder 12">
            <a:extLst>
              <a:ext uri="{FF2B5EF4-FFF2-40B4-BE49-F238E27FC236}">
                <a16:creationId xmlns:a16="http://schemas.microsoft.com/office/drawing/2014/main" id="{03252AFB-1364-05E7-C423-89DB466EDAD6}"/>
              </a:ext>
            </a:extLst>
          </p:cNvPr>
          <p:cNvSpPr>
            <a:spLocks noGrp="1"/>
          </p:cNvSpPr>
          <p:nvPr>
            <p:ph idx="1"/>
          </p:nvPr>
        </p:nvSpPr>
        <p:spPr>
          <a:xfrm>
            <a:off x="755374" y="1182067"/>
            <a:ext cx="5486399" cy="3009899"/>
          </a:xfrm>
        </p:spPr>
        <p:txBody>
          <a:bodyPr/>
          <a:lstStyle/>
          <a:p>
            <a:pPr marL="0" indent="0">
              <a:buNone/>
            </a:pPr>
            <a:r>
              <a:rPr lang="en-US" dirty="0"/>
              <a:t>In today’s rapidly evolving world of smart technologies, the IoT is revolutionizing how we design and manage urban infrastructure. For this project, I had the opportunity to dive into the development of a smart traffic light controller- an essential component for modern cities facing challenges like traffic congestion, pedestrian safety, and emergency vehicle prioritization. Using </a:t>
            </a:r>
            <a:r>
              <a:rPr lang="en-US" dirty="0" err="1"/>
              <a:t>Wokwi</a:t>
            </a:r>
            <a:r>
              <a:rPr lang="en-US" dirty="0"/>
              <a:t> Lab, I designed  a two-way intersection traffic light system featuring a pedestrian crossing with an LCD display and an emergency override signal. Throughout the process, I explored the integration of IoT functions, microcontroller programming with the ESP32, and real time decision making through sensor input. This hands-on experience not only deepened my understanding of traffic engineering principles but also introduced me to the practical skills required to build smarter, safer, and more responsive urban transportation systems.</a:t>
            </a:r>
          </a:p>
        </p:txBody>
      </p:sp>
    </p:spTree>
    <p:extLst>
      <p:ext uri="{BB962C8B-B14F-4D97-AF65-F5344CB8AC3E}">
        <p14:creationId xmlns:p14="http://schemas.microsoft.com/office/powerpoint/2010/main" val="4148681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CF7FA-557B-82FA-0B3B-B29A88184B8A}"/>
              </a:ext>
            </a:extLst>
          </p:cNvPr>
          <p:cNvSpPr>
            <a:spLocks noGrp="1"/>
          </p:cNvSpPr>
          <p:nvPr>
            <p:ph type="ctrTitle"/>
          </p:nvPr>
        </p:nvSpPr>
        <p:spPr>
          <a:xfrm>
            <a:off x="1324390" y="230356"/>
            <a:ext cx="6118224" cy="1554480"/>
          </a:xfrm>
        </p:spPr>
        <p:txBody>
          <a:bodyPr/>
          <a:lstStyle/>
          <a:p>
            <a:r>
              <a:rPr lang="en-US" dirty="0"/>
              <a:t>Agenda </a:t>
            </a:r>
          </a:p>
        </p:txBody>
      </p:sp>
      <p:sp>
        <p:nvSpPr>
          <p:cNvPr id="4" name="TextBox 3">
            <a:extLst>
              <a:ext uri="{FF2B5EF4-FFF2-40B4-BE49-F238E27FC236}">
                <a16:creationId xmlns:a16="http://schemas.microsoft.com/office/drawing/2014/main" id="{0F83CB4F-BDA4-DEEC-9640-9B15508EAA22}"/>
              </a:ext>
            </a:extLst>
          </p:cNvPr>
          <p:cNvSpPr txBox="1"/>
          <p:nvPr/>
        </p:nvSpPr>
        <p:spPr>
          <a:xfrm>
            <a:off x="530087" y="2210843"/>
            <a:ext cx="7169425" cy="3139321"/>
          </a:xfrm>
          <a:prstGeom prst="rect">
            <a:avLst/>
          </a:prstGeom>
          <a:noFill/>
        </p:spPr>
        <p:txBody>
          <a:bodyPr wrap="square">
            <a:spAutoFit/>
          </a:bodyPr>
          <a:lstStyle/>
          <a:p>
            <a:pPr marL="285750" indent="-285750">
              <a:buClr>
                <a:schemeClr val="accent1"/>
              </a:buClr>
              <a:buFont typeface="Wingdings" panose="05000000000000000000" pitchFamily="2" charset="2"/>
              <a:buChar char="v"/>
            </a:pPr>
            <a:r>
              <a:rPr lang="en-US" dirty="0"/>
              <a:t>Module 2, Setting up the Environment </a:t>
            </a:r>
          </a:p>
          <a:p>
            <a:pPr marL="285750" indent="-285750">
              <a:buClr>
                <a:schemeClr val="accent1"/>
              </a:buClr>
              <a:buFont typeface="Wingdings" panose="05000000000000000000" pitchFamily="2" charset="2"/>
              <a:buChar char="v"/>
            </a:pPr>
            <a:r>
              <a:rPr lang="en-US" dirty="0"/>
              <a:t>Module 3 , Creating the Traffic Controller using </a:t>
            </a:r>
            <a:r>
              <a:rPr lang="en-US" dirty="0" err="1"/>
              <a:t>Wokwi</a:t>
            </a:r>
            <a:endParaRPr lang="en-US" dirty="0"/>
          </a:p>
          <a:p>
            <a:pPr marL="285750" indent="-285750">
              <a:buClr>
                <a:schemeClr val="accent1"/>
              </a:buClr>
              <a:buFont typeface="Wingdings" panose="05000000000000000000" pitchFamily="2" charset="2"/>
              <a:buChar char="v"/>
            </a:pPr>
            <a:r>
              <a:rPr lang="en-US" dirty="0"/>
              <a:t>Module 4, Creating a Multiple Traffic Light Controller</a:t>
            </a:r>
          </a:p>
          <a:p>
            <a:pPr marL="285750" indent="-285750">
              <a:buClr>
                <a:schemeClr val="accent1"/>
              </a:buClr>
              <a:buFont typeface="Wingdings" panose="05000000000000000000" pitchFamily="2" charset="2"/>
              <a:buChar char="v"/>
            </a:pPr>
            <a:r>
              <a:rPr lang="en-US" dirty="0"/>
              <a:t>Module 5, Multiple Traffic Light Controller with Cross Walk </a:t>
            </a:r>
          </a:p>
          <a:p>
            <a:pPr marL="285750" indent="-285750">
              <a:buClr>
                <a:schemeClr val="accent1"/>
              </a:buClr>
              <a:buFont typeface="Wingdings" panose="05000000000000000000" pitchFamily="2" charset="2"/>
              <a:buChar char="v"/>
            </a:pPr>
            <a:r>
              <a:rPr lang="en-US" dirty="0"/>
              <a:t>Module 6, Traffic Light Controller, Cross Walk, Buzzer, LCD Display</a:t>
            </a:r>
          </a:p>
          <a:p>
            <a:pPr marL="285750" indent="-285750">
              <a:buClr>
                <a:schemeClr val="accent1"/>
              </a:buClr>
              <a:buFont typeface="Wingdings" panose="05000000000000000000" pitchFamily="2" charset="2"/>
              <a:buChar char="v"/>
            </a:pPr>
            <a:r>
              <a:rPr lang="en-US" dirty="0"/>
              <a:t>Module 7, IOT Access</a:t>
            </a:r>
          </a:p>
          <a:p>
            <a:pPr marL="285750" indent="-285750">
              <a:buClr>
                <a:schemeClr val="accent1"/>
              </a:buClr>
              <a:buFont typeface="Wingdings" panose="05000000000000000000" pitchFamily="2" charset="2"/>
              <a:buChar char="v"/>
            </a:pPr>
            <a:r>
              <a:rPr lang="en-US" dirty="0"/>
              <a:t>Challenges</a:t>
            </a:r>
          </a:p>
          <a:p>
            <a:pPr marL="285750" indent="-285750">
              <a:buClr>
                <a:schemeClr val="accent1"/>
              </a:buClr>
              <a:buFont typeface="Wingdings" panose="05000000000000000000" pitchFamily="2" charset="2"/>
              <a:buChar char="v"/>
            </a:pPr>
            <a:r>
              <a:rPr lang="en-US" dirty="0"/>
              <a:t>Career Skills </a:t>
            </a:r>
          </a:p>
          <a:p>
            <a:pPr marL="285750" indent="-285750">
              <a:buClr>
                <a:schemeClr val="accent1"/>
              </a:buClr>
              <a:buFont typeface="Wingdings" panose="05000000000000000000" pitchFamily="2" charset="2"/>
              <a:buChar char="v"/>
            </a:pPr>
            <a:r>
              <a:rPr lang="en-US" dirty="0"/>
              <a:t>Conclusion</a:t>
            </a:r>
          </a:p>
          <a:p>
            <a:pPr marL="285750" indent="-285750">
              <a:buClr>
                <a:schemeClr val="accent1"/>
              </a:buClr>
              <a:buFont typeface="Wingdings" panose="05000000000000000000" pitchFamily="2" charset="2"/>
              <a:buChar char="v"/>
            </a:pPr>
            <a:r>
              <a:rPr lang="en-US" dirty="0"/>
              <a:t>Links </a:t>
            </a:r>
          </a:p>
        </p:txBody>
      </p:sp>
      <p:pic>
        <p:nvPicPr>
          <p:cNvPr id="11" name="Picture Placeholder 10">
            <a:extLst>
              <a:ext uri="{FF2B5EF4-FFF2-40B4-BE49-F238E27FC236}">
                <a16:creationId xmlns:a16="http://schemas.microsoft.com/office/drawing/2014/main" id="{41D2F1EC-C17D-57B8-E24F-4BF9DA4CD479}"/>
              </a:ext>
            </a:extLst>
          </p:cNvPr>
          <p:cNvPicPr>
            <a:picLocks noGrp="1" noChangeAspect="1"/>
          </p:cNvPicPr>
          <p:nvPr>
            <p:ph type="pic" sz="quarter" idx="13"/>
          </p:nvPr>
        </p:nvPicPr>
        <p:blipFill>
          <a:blip r:embed="rId3"/>
          <a:srcRect t="5185" b="5185"/>
          <a:stretch>
            <a:fillRect/>
          </a:stretch>
        </p:blipFill>
        <p:spPr>
          <a:prstGeom prst="rect">
            <a:avLst/>
          </a:prstGeom>
        </p:spPr>
      </p:pic>
      <p:pic>
        <p:nvPicPr>
          <p:cNvPr id="14" name="Picture Placeholder 13">
            <a:extLst>
              <a:ext uri="{FF2B5EF4-FFF2-40B4-BE49-F238E27FC236}">
                <a16:creationId xmlns:a16="http://schemas.microsoft.com/office/drawing/2014/main" id="{7E41D749-8EB5-9189-44F1-7C11280F7731}"/>
              </a:ext>
            </a:extLst>
          </p:cNvPr>
          <p:cNvPicPr>
            <a:picLocks noGrp="1" noChangeAspect="1"/>
          </p:cNvPicPr>
          <p:nvPr>
            <p:ph type="pic" sz="quarter" idx="14"/>
          </p:nvPr>
        </p:nvPicPr>
        <p:blipFill>
          <a:blip r:embed="rId4"/>
          <a:srcRect t="17072" b="17072"/>
          <a:stretch>
            <a:fillRect/>
          </a:stretch>
        </p:blipFill>
        <p:spPr>
          <a:prstGeom prst="rect">
            <a:avLst/>
          </a:prstGeom>
        </p:spPr>
      </p:pic>
      <p:pic>
        <p:nvPicPr>
          <p:cNvPr id="17" name="Picture Placeholder 16">
            <a:extLst>
              <a:ext uri="{FF2B5EF4-FFF2-40B4-BE49-F238E27FC236}">
                <a16:creationId xmlns:a16="http://schemas.microsoft.com/office/drawing/2014/main" id="{BBED77DF-60F9-6C5D-DF21-90DCE4CD7133}"/>
              </a:ext>
            </a:extLst>
          </p:cNvPr>
          <p:cNvPicPr>
            <a:picLocks noGrp="1" noChangeAspect="1"/>
          </p:cNvPicPr>
          <p:nvPr>
            <p:ph type="pic" sz="quarter" idx="15"/>
          </p:nvPr>
        </p:nvPicPr>
        <p:blipFill>
          <a:blip r:embed="rId5"/>
          <a:srcRect t="6104" b="6104"/>
          <a:stretch>
            <a:fillRect/>
          </a:stretch>
        </p:blipFill>
        <p:spPr>
          <a:prstGeom prst="rect">
            <a:avLst/>
          </a:prstGeom>
        </p:spPr>
      </p:pic>
    </p:spTree>
    <p:extLst>
      <p:ext uri="{BB962C8B-B14F-4D97-AF65-F5344CB8AC3E}">
        <p14:creationId xmlns:p14="http://schemas.microsoft.com/office/powerpoint/2010/main" val="2841478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701C0CAB-6A03-4C6A-9FAA-21984775362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26000" y="369087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F982E0B2-AA9C-441C-A08E-A9DF9CF121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728046" y="4869342"/>
            <a:ext cx="1623711" cy="630920"/>
            <a:chOff x="9588346" y="4824892"/>
            <a:chExt cx="1623711" cy="630920"/>
          </a:xfrm>
        </p:grpSpPr>
        <p:sp>
          <p:nvSpPr>
            <p:cNvPr id="19" name="Freeform: Shape 18">
              <a:extLst>
                <a:ext uri="{FF2B5EF4-FFF2-40B4-BE49-F238E27FC236}">
                  <a16:creationId xmlns:a16="http://schemas.microsoft.com/office/drawing/2014/main" id="{A4A2E074-C10D-4C57-AB72-B631E4D771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flipH="1">
              <a:off x="10267789" y="4452443"/>
              <a:ext cx="571820" cy="1316717"/>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1820" h="1316717">
                  <a:moveTo>
                    <a:pt x="282417" y="0"/>
                  </a:moveTo>
                  <a:lnTo>
                    <a:pt x="285910" y="3175"/>
                  </a:lnTo>
                  <a:lnTo>
                    <a:pt x="287393" y="1827"/>
                  </a:lnTo>
                  <a:lnTo>
                    <a:pt x="289403" y="0"/>
                  </a:lnTo>
                  <a:lnTo>
                    <a:pt x="289403" y="6349"/>
                  </a:lnTo>
                  <a:lnTo>
                    <a:pt x="309203" y="24345"/>
                  </a:lnTo>
                  <a:cubicBezTo>
                    <a:pt x="471461" y="186603"/>
                    <a:pt x="571820" y="410761"/>
                    <a:pt x="571820" y="658359"/>
                  </a:cubicBezTo>
                  <a:cubicBezTo>
                    <a:pt x="571820" y="905956"/>
                    <a:pt x="471461" y="1130114"/>
                    <a:pt x="309203" y="1292372"/>
                  </a:cubicBezTo>
                  <a:lnTo>
                    <a:pt x="289403" y="1310368"/>
                  </a:lnTo>
                  <a:lnTo>
                    <a:pt x="289403" y="1316717"/>
                  </a:lnTo>
                  <a:lnTo>
                    <a:pt x="287393" y="1314890"/>
                  </a:lnTo>
                  <a:lnTo>
                    <a:pt x="285910" y="1313542"/>
                  </a:lnTo>
                  <a:lnTo>
                    <a:pt x="282417" y="1316717"/>
                  </a:lnTo>
                  <a:lnTo>
                    <a:pt x="282417" y="1310367"/>
                  </a:lnTo>
                  <a:lnTo>
                    <a:pt x="262617" y="1292372"/>
                  </a:lnTo>
                  <a:cubicBezTo>
                    <a:pt x="100359" y="1130113"/>
                    <a:pt x="0" y="905956"/>
                    <a:pt x="0" y="658358"/>
                  </a:cubicBezTo>
                  <a:cubicBezTo>
                    <a:pt x="0" y="410761"/>
                    <a:pt x="100359" y="186603"/>
                    <a:pt x="262617" y="24345"/>
                  </a:cubicBezTo>
                  <a:lnTo>
                    <a:pt x="282417" y="6349"/>
                  </a:lnTo>
                  <a:close/>
                </a:path>
              </a:pathLst>
            </a:custGeom>
            <a:solidFill>
              <a:schemeClr val="accent4">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0B037EB3-1772-4BA8-A95A-E5DBDFEA32B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flipH="1">
              <a:off x="10112436" y="4359902"/>
              <a:ext cx="571820" cy="1620000"/>
              <a:chOff x="8482785" y="4330454"/>
              <a:chExt cx="571820" cy="1620000"/>
            </a:xfrm>
          </p:grpSpPr>
          <p:sp>
            <p:nvSpPr>
              <p:cNvPr id="21" name="Freeform: Shape 20">
                <a:extLst>
                  <a:ext uri="{FF2B5EF4-FFF2-40B4-BE49-F238E27FC236}">
                    <a16:creationId xmlns:a16="http://schemas.microsoft.com/office/drawing/2014/main" id="{A1F47AC1-63D0-47F3-9728-1A0A054349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82785" y="4333632"/>
                <a:ext cx="571820" cy="1311956"/>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82417 w 571820"/>
                  <a:gd name="connsiteY0" fmla="*/ 6349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309203 w 571820"/>
                  <a:gd name="connsiteY4" fmla="*/ 24345 h 1316717"/>
                  <a:gd name="connsiteX5" fmla="*/ 571820 w 571820"/>
                  <a:gd name="connsiteY5" fmla="*/ 658359 h 1316717"/>
                  <a:gd name="connsiteX6" fmla="*/ 309203 w 571820"/>
                  <a:gd name="connsiteY6" fmla="*/ 1292372 h 1316717"/>
                  <a:gd name="connsiteX7" fmla="*/ 289403 w 571820"/>
                  <a:gd name="connsiteY7" fmla="*/ 1310368 h 1316717"/>
                  <a:gd name="connsiteX8" fmla="*/ 289403 w 571820"/>
                  <a:gd name="connsiteY8" fmla="*/ 1316717 h 1316717"/>
                  <a:gd name="connsiteX9" fmla="*/ 287393 w 571820"/>
                  <a:gd name="connsiteY9" fmla="*/ 1314890 h 1316717"/>
                  <a:gd name="connsiteX10" fmla="*/ 285910 w 571820"/>
                  <a:gd name="connsiteY10" fmla="*/ 1313542 h 1316717"/>
                  <a:gd name="connsiteX11" fmla="*/ 282417 w 571820"/>
                  <a:gd name="connsiteY11" fmla="*/ 1316717 h 1316717"/>
                  <a:gd name="connsiteX12" fmla="*/ 282417 w 571820"/>
                  <a:gd name="connsiteY12" fmla="*/ 1310367 h 1316717"/>
                  <a:gd name="connsiteX13" fmla="*/ 262617 w 571820"/>
                  <a:gd name="connsiteY13" fmla="*/ 1292372 h 1316717"/>
                  <a:gd name="connsiteX14" fmla="*/ 0 w 571820"/>
                  <a:gd name="connsiteY14" fmla="*/ 658358 h 1316717"/>
                  <a:gd name="connsiteX15" fmla="*/ 262617 w 571820"/>
                  <a:gd name="connsiteY15" fmla="*/ 24345 h 1316717"/>
                  <a:gd name="connsiteX0" fmla="*/ 262617 w 571820"/>
                  <a:gd name="connsiteY0" fmla="*/ 22518 h 1314890"/>
                  <a:gd name="connsiteX1" fmla="*/ 285910 w 571820"/>
                  <a:gd name="connsiteY1" fmla="*/ 1348 h 1314890"/>
                  <a:gd name="connsiteX2" fmla="*/ 287393 w 571820"/>
                  <a:gd name="connsiteY2" fmla="*/ 0 h 1314890"/>
                  <a:gd name="connsiteX3" fmla="*/ 309203 w 571820"/>
                  <a:gd name="connsiteY3" fmla="*/ 22518 h 1314890"/>
                  <a:gd name="connsiteX4" fmla="*/ 571820 w 571820"/>
                  <a:gd name="connsiteY4" fmla="*/ 656532 h 1314890"/>
                  <a:gd name="connsiteX5" fmla="*/ 309203 w 571820"/>
                  <a:gd name="connsiteY5" fmla="*/ 1290545 h 1314890"/>
                  <a:gd name="connsiteX6" fmla="*/ 289403 w 571820"/>
                  <a:gd name="connsiteY6" fmla="*/ 1308541 h 1314890"/>
                  <a:gd name="connsiteX7" fmla="*/ 289403 w 571820"/>
                  <a:gd name="connsiteY7" fmla="*/ 1314890 h 1314890"/>
                  <a:gd name="connsiteX8" fmla="*/ 287393 w 571820"/>
                  <a:gd name="connsiteY8" fmla="*/ 1313063 h 1314890"/>
                  <a:gd name="connsiteX9" fmla="*/ 285910 w 571820"/>
                  <a:gd name="connsiteY9" fmla="*/ 1311715 h 1314890"/>
                  <a:gd name="connsiteX10" fmla="*/ 282417 w 571820"/>
                  <a:gd name="connsiteY10" fmla="*/ 1314890 h 1314890"/>
                  <a:gd name="connsiteX11" fmla="*/ 282417 w 571820"/>
                  <a:gd name="connsiteY11" fmla="*/ 1308540 h 1314890"/>
                  <a:gd name="connsiteX12" fmla="*/ 262617 w 571820"/>
                  <a:gd name="connsiteY12" fmla="*/ 1290545 h 1314890"/>
                  <a:gd name="connsiteX13" fmla="*/ 0 w 571820"/>
                  <a:gd name="connsiteY13" fmla="*/ 656531 h 1314890"/>
                  <a:gd name="connsiteX14" fmla="*/ 262617 w 571820"/>
                  <a:gd name="connsiteY14" fmla="*/ 22518 h 1314890"/>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82417 w 571820"/>
                  <a:gd name="connsiteY10" fmla="*/ 1307192 h 1313542"/>
                  <a:gd name="connsiteX11" fmla="*/ 262617 w 571820"/>
                  <a:gd name="connsiteY11" fmla="*/ 1289197 h 1313542"/>
                  <a:gd name="connsiteX12" fmla="*/ 0 w 571820"/>
                  <a:gd name="connsiteY12" fmla="*/ 655183 h 1313542"/>
                  <a:gd name="connsiteX13" fmla="*/ 262617 w 571820"/>
                  <a:gd name="connsiteY13"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62617 w 571820"/>
                  <a:gd name="connsiteY10" fmla="*/ 1289197 h 1313542"/>
                  <a:gd name="connsiteX11" fmla="*/ 0 w 571820"/>
                  <a:gd name="connsiteY11" fmla="*/ 655183 h 1313542"/>
                  <a:gd name="connsiteX12" fmla="*/ 262617 w 571820"/>
                  <a:gd name="connsiteY12"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62617 w 571820"/>
                  <a:gd name="connsiteY9" fmla="*/ 1289197 h 1313542"/>
                  <a:gd name="connsiteX10" fmla="*/ 0 w 571820"/>
                  <a:gd name="connsiteY10" fmla="*/ 655183 h 1313542"/>
                  <a:gd name="connsiteX11" fmla="*/ 262617 w 571820"/>
                  <a:gd name="connsiteY11"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62617 w 571820"/>
                  <a:gd name="connsiteY8" fmla="*/ 1289197 h 1313542"/>
                  <a:gd name="connsiteX9" fmla="*/ 0 w 571820"/>
                  <a:gd name="connsiteY9" fmla="*/ 655183 h 1313542"/>
                  <a:gd name="connsiteX10" fmla="*/ 262617 w 571820"/>
                  <a:gd name="connsiteY10"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62617 w 571820"/>
                  <a:gd name="connsiteY7" fmla="*/ 1289197 h 1313542"/>
                  <a:gd name="connsiteX8" fmla="*/ 0 w 571820"/>
                  <a:gd name="connsiteY8" fmla="*/ 655183 h 1313542"/>
                  <a:gd name="connsiteX9" fmla="*/ 262617 w 571820"/>
                  <a:gd name="connsiteY9" fmla="*/ 21170 h 1313542"/>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9403 w 571820"/>
                  <a:gd name="connsiteY5" fmla="*/ 1307193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5832 w 571820"/>
                  <a:gd name="connsiteY5" fmla="*/ 1311956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11956"/>
                  <a:gd name="connsiteX1" fmla="*/ 285910 w 571820"/>
                  <a:gd name="connsiteY1" fmla="*/ 0 h 1311956"/>
                  <a:gd name="connsiteX2" fmla="*/ 309203 w 571820"/>
                  <a:gd name="connsiteY2" fmla="*/ 21170 h 1311956"/>
                  <a:gd name="connsiteX3" fmla="*/ 571820 w 571820"/>
                  <a:gd name="connsiteY3" fmla="*/ 655184 h 1311956"/>
                  <a:gd name="connsiteX4" fmla="*/ 309203 w 571820"/>
                  <a:gd name="connsiteY4" fmla="*/ 1289197 h 1311956"/>
                  <a:gd name="connsiteX5" fmla="*/ 285832 w 571820"/>
                  <a:gd name="connsiteY5" fmla="*/ 1311956 h 1311956"/>
                  <a:gd name="connsiteX6" fmla="*/ 262617 w 571820"/>
                  <a:gd name="connsiteY6" fmla="*/ 1289197 h 1311956"/>
                  <a:gd name="connsiteX7" fmla="*/ 0 w 571820"/>
                  <a:gd name="connsiteY7" fmla="*/ 655183 h 1311956"/>
                  <a:gd name="connsiteX8" fmla="*/ 262617 w 571820"/>
                  <a:gd name="connsiteY8" fmla="*/ 21170 h 131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820" h="1311956">
                    <a:moveTo>
                      <a:pt x="262617" y="21170"/>
                    </a:moveTo>
                    <a:lnTo>
                      <a:pt x="285910" y="0"/>
                    </a:lnTo>
                    <a:lnTo>
                      <a:pt x="309203" y="21170"/>
                    </a:lnTo>
                    <a:cubicBezTo>
                      <a:pt x="471461" y="183428"/>
                      <a:pt x="571820" y="407586"/>
                      <a:pt x="571820" y="655184"/>
                    </a:cubicBezTo>
                    <a:cubicBezTo>
                      <a:pt x="571820" y="902781"/>
                      <a:pt x="471461" y="1126939"/>
                      <a:pt x="309203" y="1289197"/>
                    </a:cubicBezTo>
                    <a:lnTo>
                      <a:pt x="285832" y="1311956"/>
                    </a:lnTo>
                    <a:lnTo>
                      <a:pt x="262617" y="1289197"/>
                    </a:lnTo>
                    <a:cubicBezTo>
                      <a:pt x="100359" y="1126938"/>
                      <a:pt x="0" y="902781"/>
                      <a:pt x="0" y="655183"/>
                    </a:cubicBezTo>
                    <a:cubicBezTo>
                      <a:pt x="0" y="407586"/>
                      <a:pt x="100359" y="183428"/>
                      <a:pt x="262617" y="21170"/>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2" name="Straight Connector 21">
                <a:extLst>
                  <a:ext uri="{FF2B5EF4-FFF2-40B4-BE49-F238E27FC236}">
                    <a16:creationId xmlns:a16="http://schemas.microsoft.com/office/drawing/2014/main" id="{803A57D6-0C36-4560-A08A-16768551EF6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768695" y="4330454"/>
                <a:ext cx="0" cy="162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 useBgFill="1">
        <p:nvSpPr>
          <p:cNvPr id="24" name="Rectangle 23">
            <a:extLst>
              <a:ext uri="{FF2B5EF4-FFF2-40B4-BE49-F238E27FC236}">
                <a16:creationId xmlns:a16="http://schemas.microsoft.com/office/drawing/2014/main" id="{3011B0B3-5679-4759-90B8-3B908C4CB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903501C3-C301-490F-A129-5C468AEC915D}"/>
              </a:ext>
            </a:extLst>
          </p:cNvPr>
          <p:cNvSpPr>
            <a:spLocks noGrp="1"/>
          </p:cNvSpPr>
          <p:nvPr>
            <p:ph type="ctrTitle"/>
          </p:nvPr>
        </p:nvSpPr>
        <p:spPr>
          <a:xfrm>
            <a:off x="1079510" y="531814"/>
            <a:ext cx="4457690" cy="1720850"/>
          </a:xfrm>
        </p:spPr>
        <p:txBody>
          <a:bodyPr vert="horz" lIns="0" tIns="0" rIns="0" bIns="0" rtlCol="0" anchor="ctr" anchorCtr="0">
            <a:normAutofit/>
          </a:bodyPr>
          <a:lstStyle/>
          <a:p>
            <a:r>
              <a:rPr lang="en-US" dirty="0"/>
              <a:t>Module 2 </a:t>
            </a:r>
            <a:br>
              <a:rPr lang="en-US" dirty="0"/>
            </a:br>
            <a:r>
              <a:rPr lang="en-US" dirty="0"/>
              <a:t>Setting up the environment </a:t>
            </a:r>
          </a:p>
        </p:txBody>
      </p:sp>
      <p:sp>
        <p:nvSpPr>
          <p:cNvPr id="11" name="Subtitle 10">
            <a:extLst>
              <a:ext uri="{FF2B5EF4-FFF2-40B4-BE49-F238E27FC236}">
                <a16:creationId xmlns:a16="http://schemas.microsoft.com/office/drawing/2014/main" id="{FC3F3DE7-4288-44D0-9E2E-8E5B9936AE7C}"/>
              </a:ext>
            </a:extLst>
          </p:cNvPr>
          <p:cNvSpPr>
            <a:spLocks noGrp="1"/>
          </p:cNvSpPr>
          <p:nvPr>
            <p:ph type="subTitle" idx="1"/>
          </p:nvPr>
        </p:nvSpPr>
        <p:spPr>
          <a:xfrm>
            <a:off x="6654801" y="531815"/>
            <a:ext cx="4451347" cy="1720850"/>
          </a:xfrm>
        </p:spPr>
        <p:txBody>
          <a:bodyPr vert="horz" lIns="0" tIns="0" rIns="0" bIns="0" rtlCol="0" anchor="ctr" anchorCtr="0">
            <a:noAutofit/>
          </a:bodyPr>
          <a:lstStyle/>
          <a:p>
            <a:pPr>
              <a:lnSpc>
                <a:spcPct val="115000"/>
              </a:lnSpc>
            </a:pPr>
            <a:r>
              <a:rPr lang="en-US" sz="1100" dirty="0"/>
              <a:t>In the first week, I focused on setting up my environment to start building the smart traffic light system. I began by signing up on the </a:t>
            </a:r>
            <a:r>
              <a:rPr lang="en-US" sz="1100" dirty="0" err="1"/>
              <a:t>Wokwi</a:t>
            </a:r>
            <a:r>
              <a:rPr lang="en-US" sz="1100" dirty="0"/>
              <a:t> platform, where I was able to simulate and test my IoT circuits. I connected the ESP32 to the breadboard and made sure power was properly set up by wiring the GND and 3.3V pins. After the physical layout was completed, I moved on to the coding portion. From here I added a simple Wi-Fi scan script to test the ESP32, to search nearby networks and display them in the serial monitor. Running the simulation helped me confirm that the ESP32 was wired and coded correctly. This set up laid the groundwork for integrating more components in the coming weeks.  </a:t>
            </a:r>
          </a:p>
        </p:txBody>
      </p:sp>
      <p:cxnSp>
        <p:nvCxnSpPr>
          <p:cNvPr id="26" name="Straight Connector 25">
            <a:extLst>
              <a:ext uri="{FF2B5EF4-FFF2-40B4-BE49-F238E27FC236}">
                <a16:creationId xmlns:a16="http://schemas.microsoft.com/office/drawing/2014/main" id="{32E97E5C-7A5F-424E-AAE4-654396E9079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5400000">
            <a:off x="5826000" y="1392239"/>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Placeholder 3">
            <a:extLst>
              <a:ext uri="{FF2B5EF4-FFF2-40B4-BE49-F238E27FC236}">
                <a16:creationId xmlns:a16="http://schemas.microsoft.com/office/drawing/2014/main" id="{DAAD9AAB-7BEA-6D3C-B726-4B775FEDFC8A}"/>
              </a:ext>
            </a:extLst>
          </p:cNvPr>
          <p:cNvPicPr>
            <a:picLocks noGrp="1" noChangeAspect="1"/>
          </p:cNvPicPr>
          <p:nvPr>
            <p:ph type="pic" sz="quarter" idx="13"/>
          </p:nvPr>
        </p:nvPicPr>
        <p:blipFill>
          <a:blip r:embed="rId3"/>
          <a:srcRect t="22452" r="-1" b="9974"/>
          <a:stretch/>
        </p:blipFill>
        <p:spPr>
          <a:xfrm>
            <a:off x="541339" y="2547257"/>
            <a:ext cx="11109674" cy="3768073"/>
          </a:xfrm>
          <a:prstGeom prst="rect">
            <a:avLst/>
          </a:prstGeom>
        </p:spPr>
      </p:pic>
    </p:spTree>
    <p:extLst>
      <p:ext uri="{BB962C8B-B14F-4D97-AF65-F5344CB8AC3E}">
        <p14:creationId xmlns:p14="http://schemas.microsoft.com/office/powerpoint/2010/main" val="975368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B66C9CD-6BF4-44CA-8078-0BB8190807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C53BE6CC-8C1E-6B1C-8AA5-3F3426DFC1DB}"/>
              </a:ext>
            </a:extLst>
          </p:cNvPr>
          <p:cNvSpPr>
            <a:spLocks noGrp="1"/>
          </p:cNvSpPr>
          <p:nvPr>
            <p:ph type="title"/>
          </p:nvPr>
        </p:nvSpPr>
        <p:spPr>
          <a:xfrm>
            <a:off x="1080000" y="443194"/>
            <a:ext cx="4426782" cy="1428443"/>
          </a:xfrm>
        </p:spPr>
        <p:txBody>
          <a:bodyPr vert="horz" lIns="0" tIns="0" rIns="0" bIns="0" rtlCol="0" anchor="b" anchorCtr="0">
            <a:normAutofit/>
          </a:bodyPr>
          <a:lstStyle/>
          <a:p>
            <a:pPr>
              <a:lnSpc>
                <a:spcPct val="90000"/>
              </a:lnSpc>
            </a:pPr>
            <a:r>
              <a:rPr lang="en-US" sz="2600"/>
              <a:t>Module 3 </a:t>
            </a:r>
            <a:br>
              <a:rPr lang="en-US" sz="2600"/>
            </a:br>
            <a:r>
              <a:rPr lang="en-US" sz="2600"/>
              <a:t>Creating the traffic controller </a:t>
            </a:r>
          </a:p>
        </p:txBody>
      </p:sp>
      <p:cxnSp>
        <p:nvCxnSpPr>
          <p:cNvPr id="12" name="Straight Connector 11">
            <a:extLst>
              <a:ext uri="{FF2B5EF4-FFF2-40B4-BE49-F238E27FC236}">
                <a16:creationId xmlns:a16="http://schemas.microsoft.com/office/drawing/2014/main" id="{77C6DF49-CBE3-4038-AC78-35DE4FD7C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23391" y="2310207"/>
            <a:ext cx="540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5B9CCD2F-6960-1115-4E8A-99C450D747C3}"/>
              </a:ext>
            </a:extLst>
          </p:cNvPr>
          <p:cNvSpPr>
            <a:spLocks noGrp="1"/>
          </p:cNvSpPr>
          <p:nvPr>
            <p:ph sz="quarter" idx="17"/>
          </p:nvPr>
        </p:nvSpPr>
        <p:spPr>
          <a:xfrm>
            <a:off x="1080000" y="2759076"/>
            <a:ext cx="4460874" cy="3009899"/>
          </a:xfrm>
        </p:spPr>
        <p:txBody>
          <a:bodyPr vert="horz" lIns="0" tIns="0" rIns="0" bIns="0" rtlCol="0" anchor="t" anchorCtr="0">
            <a:normAutofit/>
          </a:bodyPr>
          <a:lstStyle/>
          <a:p>
            <a:pPr>
              <a:lnSpc>
                <a:spcPct val="115000"/>
              </a:lnSpc>
            </a:pPr>
            <a:r>
              <a:rPr lang="en-US" sz="1400"/>
              <a:t>The next step in this project is to develop a Multi-intersection Traffic Light System using Wokwi Lab and the ESP32 microcontroller.  </a:t>
            </a:r>
          </a:p>
          <a:p>
            <a:pPr>
              <a:lnSpc>
                <a:spcPct val="115000"/>
              </a:lnSpc>
            </a:pPr>
            <a:r>
              <a:rPr lang="en-US" sz="1400"/>
              <a:t>A Single traffic light was simulated by connecting red, yellow and green LEDs to GPIO pins (14, 12, and 13) on the ESP32. using Wokwi, I built the circuit with breadboards and virtual wires and wrote code to cysle the lights using digitalwrite() and delay(). The simulation successfully mimicked a real traffic signal, laying the foundation to add more advanced features to come. </a:t>
            </a:r>
          </a:p>
          <a:p>
            <a:pPr>
              <a:lnSpc>
                <a:spcPct val="115000"/>
              </a:lnSpc>
            </a:pPr>
            <a:endParaRPr lang="en-US" sz="1400"/>
          </a:p>
        </p:txBody>
      </p:sp>
      <p:sp>
        <p:nvSpPr>
          <p:cNvPr id="14" name="Rectangle 5">
            <a:extLst>
              <a:ext uri="{FF2B5EF4-FFF2-40B4-BE49-F238E27FC236}">
                <a16:creationId xmlns:a16="http://schemas.microsoft.com/office/drawing/2014/main" id="{B3E4F30C-F711-4B5B-BF39-0F71A2E8A8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555282" y="443194"/>
            <a:ext cx="4989600" cy="5760000"/>
          </a:xfrm>
          <a:custGeom>
            <a:avLst/>
            <a:gdLst>
              <a:gd name="connsiteX0" fmla="*/ 0 w 6660000"/>
              <a:gd name="connsiteY0" fmla="*/ 0 h 5760000"/>
              <a:gd name="connsiteX1" fmla="*/ 6660000 w 6660000"/>
              <a:gd name="connsiteY1" fmla="*/ 0 h 5760000"/>
              <a:gd name="connsiteX2" fmla="*/ 6660000 w 6660000"/>
              <a:gd name="connsiteY2" fmla="*/ 5760000 h 5760000"/>
              <a:gd name="connsiteX3" fmla="*/ 0 w 6660000"/>
              <a:gd name="connsiteY3" fmla="*/ 5760000 h 5760000"/>
              <a:gd name="connsiteX4" fmla="*/ 0 w 6660000"/>
              <a:gd name="connsiteY4" fmla="*/ 0 h 5760000"/>
              <a:gd name="connsiteX0" fmla="*/ 6660000 w 6751440"/>
              <a:gd name="connsiteY0" fmla="*/ 0 h 5760000"/>
              <a:gd name="connsiteX1" fmla="*/ 6660000 w 6751440"/>
              <a:gd name="connsiteY1" fmla="*/ 5760000 h 5760000"/>
              <a:gd name="connsiteX2" fmla="*/ 0 w 6751440"/>
              <a:gd name="connsiteY2" fmla="*/ 5760000 h 5760000"/>
              <a:gd name="connsiteX3" fmla="*/ 0 w 6751440"/>
              <a:gd name="connsiteY3" fmla="*/ 0 h 5760000"/>
              <a:gd name="connsiteX4" fmla="*/ 6751440 w 6751440"/>
              <a:gd name="connsiteY4" fmla="*/ 91440 h 5760000"/>
              <a:gd name="connsiteX0" fmla="*/ 6660000 w 6660000"/>
              <a:gd name="connsiteY0" fmla="*/ 0 h 5760000"/>
              <a:gd name="connsiteX1" fmla="*/ 6660000 w 6660000"/>
              <a:gd name="connsiteY1" fmla="*/ 5760000 h 5760000"/>
              <a:gd name="connsiteX2" fmla="*/ 0 w 6660000"/>
              <a:gd name="connsiteY2" fmla="*/ 5760000 h 5760000"/>
              <a:gd name="connsiteX3" fmla="*/ 0 w 6660000"/>
              <a:gd name="connsiteY3" fmla="*/ 0 h 5760000"/>
              <a:gd name="connsiteX4" fmla="*/ 5068690 w 6660000"/>
              <a:gd name="connsiteY4" fmla="*/ 224790 h 5760000"/>
              <a:gd name="connsiteX0" fmla="*/ 6660000 w 6660000"/>
              <a:gd name="connsiteY0" fmla="*/ 0 h 5760000"/>
              <a:gd name="connsiteX1" fmla="*/ 6660000 w 6660000"/>
              <a:gd name="connsiteY1" fmla="*/ 5760000 h 5760000"/>
              <a:gd name="connsiteX2" fmla="*/ 0 w 6660000"/>
              <a:gd name="connsiteY2" fmla="*/ 5760000 h 5760000"/>
              <a:gd name="connsiteX3" fmla="*/ 0 w 6660000"/>
              <a:gd name="connsiteY3" fmla="*/ 0 h 5760000"/>
              <a:gd name="connsiteX0" fmla="*/ 6660000 w 6660000"/>
              <a:gd name="connsiteY0" fmla="*/ 5760000 h 5760000"/>
              <a:gd name="connsiteX1" fmla="*/ 0 w 6660000"/>
              <a:gd name="connsiteY1" fmla="*/ 5760000 h 5760000"/>
              <a:gd name="connsiteX2" fmla="*/ 0 w 6660000"/>
              <a:gd name="connsiteY2" fmla="*/ 0 h 5760000"/>
            </a:gdLst>
            <a:ahLst/>
            <a:cxnLst>
              <a:cxn ang="0">
                <a:pos x="connsiteX0" y="connsiteY0"/>
              </a:cxn>
              <a:cxn ang="0">
                <a:pos x="connsiteX1" y="connsiteY1"/>
              </a:cxn>
              <a:cxn ang="0">
                <a:pos x="connsiteX2" y="connsiteY2"/>
              </a:cxn>
            </a:cxnLst>
            <a:rect l="l" t="t" r="r" b="b"/>
            <a:pathLst>
              <a:path w="6660000" h="5760000">
                <a:moveTo>
                  <a:pt x="6660000" y="5760000"/>
                </a:moveTo>
                <a:lnTo>
                  <a:pt x="0" y="5760000"/>
                </a:ln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computer screen shot of a computer&#10;&#10;AI-generated content may be incorrect.">
            <a:extLst>
              <a:ext uri="{FF2B5EF4-FFF2-40B4-BE49-F238E27FC236}">
                <a16:creationId xmlns:a16="http://schemas.microsoft.com/office/drawing/2014/main" id="{1A5B61A3-3AA1-3448-7499-736595F1C00B}"/>
              </a:ext>
            </a:extLst>
          </p:cNvPr>
          <p:cNvPicPr>
            <a:picLocks noChangeAspect="1"/>
          </p:cNvPicPr>
          <p:nvPr/>
        </p:nvPicPr>
        <p:blipFill>
          <a:blip r:embed="rId3"/>
          <a:srcRect l="178" r="-2" b="-2"/>
          <a:stretch/>
        </p:blipFill>
        <p:spPr>
          <a:xfrm>
            <a:off x="6654212" y="540033"/>
            <a:ext cx="4996800" cy="2890800"/>
          </a:xfrm>
          <a:prstGeom prst="rect">
            <a:avLst/>
          </a:prstGeom>
        </p:spPr>
      </p:pic>
      <p:pic>
        <p:nvPicPr>
          <p:cNvPr id="4" name="Picture 3" descr="A screenshot of a computer program&#10;&#10;AI-generated content may be incorrect.">
            <a:extLst>
              <a:ext uri="{FF2B5EF4-FFF2-40B4-BE49-F238E27FC236}">
                <a16:creationId xmlns:a16="http://schemas.microsoft.com/office/drawing/2014/main" id="{293BD2F4-2717-748A-658F-2506C76EDCAA}"/>
              </a:ext>
            </a:extLst>
          </p:cNvPr>
          <p:cNvPicPr>
            <a:picLocks noChangeAspect="1"/>
          </p:cNvPicPr>
          <p:nvPr/>
        </p:nvPicPr>
        <p:blipFill>
          <a:blip r:embed="rId4"/>
          <a:srcRect t="13053" b="8235"/>
          <a:stretch/>
        </p:blipFill>
        <p:spPr>
          <a:xfrm>
            <a:off x="6654212" y="3427200"/>
            <a:ext cx="4996800" cy="2890800"/>
          </a:xfrm>
          <a:prstGeom prst="rect">
            <a:avLst/>
          </a:prstGeom>
        </p:spPr>
      </p:pic>
      <p:sp>
        <p:nvSpPr>
          <p:cNvPr id="16" name="Rectangle 5">
            <a:extLst>
              <a:ext uri="{FF2B5EF4-FFF2-40B4-BE49-F238E27FC236}">
                <a16:creationId xmlns:a16="http://schemas.microsoft.com/office/drawing/2014/main" id="{2772F870-D2E8-4E62-8E21-7C7E9AB44F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6555282" y="6203194"/>
            <a:ext cx="4989600" cy="0"/>
          </a:xfrm>
          <a:custGeom>
            <a:avLst/>
            <a:gdLst>
              <a:gd name="connsiteX0" fmla="*/ 0 w 6660000"/>
              <a:gd name="connsiteY0" fmla="*/ 0 h 5760000"/>
              <a:gd name="connsiteX1" fmla="*/ 6660000 w 6660000"/>
              <a:gd name="connsiteY1" fmla="*/ 0 h 5760000"/>
              <a:gd name="connsiteX2" fmla="*/ 6660000 w 6660000"/>
              <a:gd name="connsiteY2" fmla="*/ 5760000 h 5760000"/>
              <a:gd name="connsiteX3" fmla="*/ 0 w 6660000"/>
              <a:gd name="connsiteY3" fmla="*/ 5760000 h 5760000"/>
              <a:gd name="connsiteX4" fmla="*/ 0 w 6660000"/>
              <a:gd name="connsiteY4" fmla="*/ 0 h 5760000"/>
              <a:gd name="connsiteX0" fmla="*/ 6660000 w 6751440"/>
              <a:gd name="connsiteY0" fmla="*/ 0 h 5760000"/>
              <a:gd name="connsiteX1" fmla="*/ 6660000 w 6751440"/>
              <a:gd name="connsiteY1" fmla="*/ 5760000 h 5760000"/>
              <a:gd name="connsiteX2" fmla="*/ 0 w 6751440"/>
              <a:gd name="connsiteY2" fmla="*/ 5760000 h 5760000"/>
              <a:gd name="connsiteX3" fmla="*/ 0 w 6751440"/>
              <a:gd name="connsiteY3" fmla="*/ 0 h 5760000"/>
              <a:gd name="connsiteX4" fmla="*/ 6751440 w 6751440"/>
              <a:gd name="connsiteY4" fmla="*/ 91440 h 5760000"/>
              <a:gd name="connsiteX0" fmla="*/ 6660000 w 6660000"/>
              <a:gd name="connsiteY0" fmla="*/ 0 h 5760000"/>
              <a:gd name="connsiteX1" fmla="*/ 6660000 w 6660000"/>
              <a:gd name="connsiteY1" fmla="*/ 5760000 h 5760000"/>
              <a:gd name="connsiteX2" fmla="*/ 0 w 6660000"/>
              <a:gd name="connsiteY2" fmla="*/ 5760000 h 5760000"/>
              <a:gd name="connsiteX3" fmla="*/ 0 w 6660000"/>
              <a:gd name="connsiteY3" fmla="*/ 0 h 5760000"/>
              <a:gd name="connsiteX4" fmla="*/ 5068690 w 6660000"/>
              <a:gd name="connsiteY4" fmla="*/ 224790 h 5760000"/>
              <a:gd name="connsiteX0" fmla="*/ 6660000 w 6660000"/>
              <a:gd name="connsiteY0" fmla="*/ 0 h 5760000"/>
              <a:gd name="connsiteX1" fmla="*/ 6660000 w 6660000"/>
              <a:gd name="connsiteY1" fmla="*/ 5760000 h 5760000"/>
              <a:gd name="connsiteX2" fmla="*/ 0 w 6660000"/>
              <a:gd name="connsiteY2" fmla="*/ 5760000 h 5760000"/>
              <a:gd name="connsiteX3" fmla="*/ 0 w 6660000"/>
              <a:gd name="connsiteY3" fmla="*/ 0 h 5760000"/>
              <a:gd name="connsiteX0" fmla="*/ 6660000 w 6660000"/>
              <a:gd name="connsiteY0" fmla="*/ 5760000 h 5760000"/>
              <a:gd name="connsiteX1" fmla="*/ 0 w 6660000"/>
              <a:gd name="connsiteY1" fmla="*/ 5760000 h 5760000"/>
              <a:gd name="connsiteX2" fmla="*/ 0 w 6660000"/>
              <a:gd name="connsiteY2" fmla="*/ 0 h 5760000"/>
              <a:gd name="connsiteX0" fmla="*/ 6660000 w 6660000"/>
              <a:gd name="connsiteY0" fmla="*/ 0 h 0"/>
              <a:gd name="connsiteX1" fmla="*/ 0 w 6660000"/>
              <a:gd name="connsiteY1" fmla="*/ 0 h 0"/>
            </a:gdLst>
            <a:ahLst/>
            <a:cxnLst>
              <a:cxn ang="0">
                <a:pos x="connsiteX0" y="connsiteY0"/>
              </a:cxn>
              <a:cxn ang="0">
                <a:pos x="connsiteX1" y="connsiteY1"/>
              </a:cxn>
            </a:cxnLst>
            <a:rect l="l" t="t" r="r" b="b"/>
            <a:pathLst>
              <a:path w="6660000">
                <a:moveTo>
                  <a:pt x="6660000" y="0"/>
                </a:moveTo>
                <a:lnTo>
                  <a:pt x="0" y="0"/>
                </a:lnTo>
              </a:path>
            </a:pathLst>
          </a:custGeom>
          <a:solidFill>
            <a:schemeClr val="tx2">
              <a:alpha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5">
            <a:extLst>
              <a:ext uri="{FF2B5EF4-FFF2-40B4-BE49-F238E27FC236}">
                <a16:creationId xmlns:a16="http://schemas.microsoft.com/office/drawing/2014/main" id="{A6E1E5C3-7E0A-4EFE-9FD9-A8CA2FDCC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11544882" y="443194"/>
            <a:ext cx="0" cy="5760000"/>
          </a:xfrm>
          <a:custGeom>
            <a:avLst/>
            <a:gdLst>
              <a:gd name="connsiteX0" fmla="*/ 0 w 6660000"/>
              <a:gd name="connsiteY0" fmla="*/ 0 h 5760000"/>
              <a:gd name="connsiteX1" fmla="*/ 6660000 w 6660000"/>
              <a:gd name="connsiteY1" fmla="*/ 0 h 5760000"/>
              <a:gd name="connsiteX2" fmla="*/ 6660000 w 6660000"/>
              <a:gd name="connsiteY2" fmla="*/ 5760000 h 5760000"/>
              <a:gd name="connsiteX3" fmla="*/ 0 w 6660000"/>
              <a:gd name="connsiteY3" fmla="*/ 5760000 h 5760000"/>
              <a:gd name="connsiteX4" fmla="*/ 0 w 6660000"/>
              <a:gd name="connsiteY4" fmla="*/ 0 h 5760000"/>
              <a:gd name="connsiteX0" fmla="*/ 6660000 w 6751440"/>
              <a:gd name="connsiteY0" fmla="*/ 0 h 5760000"/>
              <a:gd name="connsiteX1" fmla="*/ 6660000 w 6751440"/>
              <a:gd name="connsiteY1" fmla="*/ 5760000 h 5760000"/>
              <a:gd name="connsiteX2" fmla="*/ 0 w 6751440"/>
              <a:gd name="connsiteY2" fmla="*/ 5760000 h 5760000"/>
              <a:gd name="connsiteX3" fmla="*/ 0 w 6751440"/>
              <a:gd name="connsiteY3" fmla="*/ 0 h 5760000"/>
              <a:gd name="connsiteX4" fmla="*/ 6751440 w 6751440"/>
              <a:gd name="connsiteY4" fmla="*/ 91440 h 5760000"/>
              <a:gd name="connsiteX0" fmla="*/ 6660000 w 6660000"/>
              <a:gd name="connsiteY0" fmla="*/ 0 h 5760000"/>
              <a:gd name="connsiteX1" fmla="*/ 6660000 w 6660000"/>
              <a:gd name="connsiteY1" fmla="*/ 5760000 h 5760000"/>
              <a:gd name="connsiteX2" fmla="*/ 0 w 6660000"/>
              <a:gd name="connsiteY2" fmla="*/ 5760000 h 5760000"/>
              <a:gd name="connsiteX3" fmla="*/ 0 w 6660000"/>
              <a:gd name="connsiteY3" fmla="*/ 0 h 5760000"/>
              <a:gd name="connsiteX4" fmla="*/ 5068690 w 6660000"/>
              <a:gd name="connsiteY4" fmla="*/ 224790 h 5760000"/>
              <a:gd name="connsiteX0" fmla="*/ 6660000 w 6660000"/>
              <a:gd name="connsiteY0" fmla="*/ 0 h 5760000"/>
              <a:gd name="connsiteX1" fmla="*/ 6660000 w 6660000"/>
              <a:gd name="connsiteY1" fmla="*/ 5760000 h 5760000"/>
              <a:gd name="connsiteX2" fmla="*/ 0 w 6660000"/>
              <a:gd name="connsiteY2" fmla="*/ 5760000 h 5760000"/>
              <a:gd name="connsiteX3" fmla="*/ 0 w 6660000"/>
              <a:gd name="connsiteY3" fmla="*/ 0 h 5760000"/>
              <a:gd name="connsiteX0" fmla="*/ 6660000 w 6660000"/>
              <a:gd name="connsiteY0" fmla="*/ 5760000 h 5760000"/>
              <a:gd name="connsiteX1" fmla="*/ 0 w 6660000"/>
              <a:gd name="connsiteY1" fmla="*/ 5760000 h 5760000"/>
              <a:gd name="connsiteX2" fmla="*/ 0 w 6660000"/>
              <a:gd name="connsiteY2" fmla="*/ 0 h 5760000"/>
              <a:gd name="connsiteX0" fmla="*/ 0 w 0"/>
              <a:gd name="connsiteY0" fmla="*/ 5760000 h 5760000"/>
              <a:gd name="connsiteX1" fmla="*/ 0 w 0"/>
              <a:gd name="connsiteY1" fmla="*/ 0 h 5760000"/>
            </a:gdLst>
            <a:ahLst/>
            <a:cxnLst>
              <a:cxn ang="0">
                <a:pos x="connsiteX0" y="connsiteY0"/>
              </a:cxn>
              <a:cxn ang="0">
                <a:pos x="connsiteX1" y="connsiteY1"/>
              </a:cxn>
            </a:cxnLst>
            <a:rect l="l" t="t" r="r" b="b"/>
            <a:pathLst>
              <a:path h="5760000">
                <a:moveTo>
                  <a:pt x="0" y="5760000"/>
                </a:moveTo>
                <a:lnTo>
                  <a:pt x="0" y="0"/>
                </a:lnTo>
              </a:path>
            </a:pathLst>
          </a:custGeom>
          <a:solidFill>
            <a:schemeClr val="tx2">
              <a:alpha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9045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011B0B3-5679-4759-90B8-3B908C4CB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7DE88C-4518-8DA5-1DFF-70A6558595C0}"/>
              </a:ext>
            </a:extLst>
          </p:cNvPr>
          <p:cNvSpPr>
            <a:spLocks noGrp="1"/>
          </p:cNvSpPr>
          <p:nvPr>
            <p:ph type="ctrTitle"/>
          </p:nvPr>
        </p:nvSpPr>
        <p:spPr>
          <a:xfrm>
            <a:off x="1079510" y="4602162"/>
            <a:ext cx="4457690" cy="1720850"/>
          </a:xfrm>
        </p:spPr>
        <p:txBody>
          <a:bodyPr anchor="ctr">
            <a:normAutofit/>
          </a:bodyPr>
          <a:lstStyle/>
          <a:p>
            <a:r>
              <a:rPr lang="en-US" sz="2600"/>
              <a:t>Module 4</a:t>
            </a:r>
            <a:br>
              <a:rPr lang="en-US" sz="2600"/>
            </a:br>
            <a:r>
              <a:rPr lang="en-US" sz="2600"/>
              <a:t>creating a multiple traffic light controller</a:t>
            </a:r>
          </a:p>
        </p:txBody>
      </p:sp>
      <p:sp>
        <p:nvSpPr>
          <p:cNvPr id="3" name="Subtitle 2">
            <a:extLst>
              <a:ext uri="{FF2B5EF4-FFF2-40B4-BE49-F238E27FC236}">
                <a16:creationId xmlns:a16="http://schemas.microsoft.com/office/drawing/2014/main" id="{AC895DF9-4327-92A6-EB3F-1320895ED53A}"/>
              </a:ext>
            </a:extLst>
          </p:cNvPr>
          <p:cNvSpPr>
            <a:spLocks noGrp="1"/>
          </p:cNvSpPr>
          <p:nvPr>
            <p:ph type="subTitle" idx="1"/>
          </p:nvPr>
        </p:nvSpPr>
        <p:spPr>
          <a:xfrm>
            <a:off x="6654801" y="4602163"/>
            <a:ext cx="4451347" cy="1720850"/>
          </a:xfrm>
        </p:spPr>
        <p:txBody>
          <a:bodyPr anchor="ctr">
            <a:normAutofit/>
          </a:bodyPr>
          <a:lstStyle/>
          <a:p>
            <a:pPr>
              <a:lnSpc>
                <a:spcPct val="115000"/>
              </a:lnSpc>
            </a:pPr>
            <a:r>
              <a:rPr lang="en-US" sz="1300"/>
              <a:t>This week </a:t>
            </a:r>
            <a:r>
              <a:rPr lang="en-US" sz="1300" err="1"/>
              <a:t>Ive</a:t>
            </a:r>
            <a:r>
              <a:rPr lang="en-US" sz="1300"/>
              <a:t> expanded my simulation by introducing two sets of LEDs to represent two intersecting roads, with logic to alternate traffic flow for safety and efficiency. I connected the additional LEDs to GPIO25(Red), GPIO26(Yellow), and GPIO27 (Green), simulating the second intersection. The code was updated to control both intersections, alternating signals with realistic timing. </a:t>
            </a:r>
          </a:p>
        </p:txBody>
      </p:sp>
      <p:pic>
        <p:nvPicPr>
          <p:cNvPr id="4" name="Picture 3" descr="A computer screen shot of a computer&#10;&#10;AI-generated content may be incorrect.">
            <a:extLst>
              <a:ext uri="{FF2B5EF4-FFF2-40B4-BE49-F238E27FC236}">
                <a16:creationId xmlns:a16="http://schemas.microsoft.com/office/drawing/2014/main" id="{CCD8EAB4-7413-7547-ACBB-EDDA34030950}"/>
              </a:ext>
            </a:extLst>
          </p:cNvPr>
          <p:cNvPicPr>
            <a:picLocks noChangeAspect="1"/>
          </p:cNvPicPr>
          <p:nvPr/>
        </p:nvPicPr>
        <p:blipFill>
          <a:blip r:embed="rId3"/>
          <a:srcRect t="15078" b="17374"/>
          <a:stretch/>
        </p:blipFill>
        <p:spPr>
          <a:xfrm>
            <a:off x="20" y="10"/>
            <a:ext cx="12191977" cy="4014777"/>
          </a:xfrm>
          <a:prstGeom prst="rect">
            <a:avLst/>
          </a:prstGeom>
        </p:spPr>
      </p:pic>
      <p:cxnSp>
        <p:nvCxnSpPr>
          <p:cNvPr id="11" name="Straight Connector 10">
            <a:extLst>
              <a:ext uri="{FF2B5EF4-FFF2-40B4-BE49-F238E27FC236}">
                <a16:creationId xmlns:a16="http://schemas.microsoft.com/office/drawing/2014/main" id="{32E97E5C-7A5F-424E-AAE4-654396E9079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5400000">
            <a:off x="5826000" y="5462587"/>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0724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DB66C9CD-6BF4-44CA-8078-0BB8190807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A38AAD-ED41-A5A5-C08E-89B0C4F54FF8}"/>
              </a:ext>
            </a:extLst>
          </p:cNvPr>
          <p:cNvSpPr>
            <a:spLocks noGrp="1"/>
          </p:cNvSpPr>
          <p:nvPr>
            <p:ph type="title"/>
          </p:nvPr>
        </p:nvSpPr>
        <p:spPr>
          <a:xfrm>
            <a:off x="1080000" y="540033"/>
            <a:ext cx="4426782" cy="1331604"/>
          </a:xfrm>
        </p:spPr>
        <p:txBody>
          <a:bodyPr vert="horz" lIns="0" tIns="0" rIns="0" bIns="0" rtlCol="0" anchor="b" anchorCtr="0">
            <a:normAutofit/>
          </a:bodyPr>
          <a:lstStyle/>
          <a:p>
            <a:pPr>
              <a:lnSpc>
                <a:spcPct val="90000"/>
              </a:lnSpc>
            </a:pPr>
            <a:r>
              <a:rPr lang="en-US" sz="2400"/>
              <a:t>Module 5 </a:t>
            </a:r>
            <a:br>
              <a:rPr lang="en-US" sz="2400"/>
            </a:br>
            <a:r>
              <a:rPr lang="en-US" sz="2400"/>
              <a:t>multiple traffic light controller with cross walk </a:t>
            </a:r>
          </a:p>
        </p:txBody>
      </p:sp>
      <p:cxnSp>
        <p:nvCxnSpPr>
          <p:cNvPr id="15" name="Straight Connector 14">
            <a:extLst>
              <a:ext uri="{FF2B5EF4-FFF2-40B4-BE49-F238E27FC236}">
                <a16:creationId xmlns:a16="http://schemas.microsoft.com/office/drawing/2014/main" id="{77C6DF49-CBE3-4038-AC78-35DE4FD7C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23391" y="2310207"/>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2539837-86F8-E190-7724-905421C336A7}"/>
              </a:ext>
            </a:extLst>
          </p:cNvPr>
          <p:cNvSpPr>
            <a:spLocks noGrp="1"/>
          </p:cNvSpPr>
          <p:nvPr>
            <p:ph sz="quarter" idx="17"/>
          </p:nvPr>
        </p:nvSpPr>
        <p:spPr>
          <a:xfrm>
            <a:off x="1080000" y="2759076"/>
            <a:ext cx="4460874" cy="3009899"/>
          </a:xfrm>
        </p:spPr>
        <p:txBody>
          <a:bodyPr vert="horz" lIns="0" tIns="0" rIns="0" bIns="0" rtlCol="0" anchor="t" anchorCtr="0">
            <a:normAutofit/>
          </a:bodyPr>
          <a:lstStyle/>
          <a:p>
            <a:pPr>
              <a:lnSpc>
                <a:spcPct val="115000"/>
              </a:lnSpc>
            </a:pPr>
            <a:r>
              <a:rPr lang="en-US" sz="1600" dirty="0"/>
              <a:t>The focus was on designing a simulating a smart multi- intersection traffic light controller with pedestrian crossing functionality. The system included two sets of traffic lights, a pedestrian crosswalk button, and an emergency override that activated flashing red lights and blue alert signal. When the button was pressed, the system halted vehicle traffic and displayed a countdown in the serial monitor, allowing pedestrians time to cross. </a:t>
            </a:r>
          </a:p>
          <a:p>
            <a:pPr>
              <a:lnSpc>
                <a:spcPct val="115000"/>
              </a:lnSpc>
            </a:pPr>
            <a:endParaRPr lang="en-US" sz="1600" dirty="0"/>
          </a:p>
        </p:txBody>
      </p:sp>
      <p:pic>
        <p:nvPicPr>
          <p:cNvPr id="7" name="Content Placeholder 6" descr="A computer screen shot of a circuit board&#10;&#10;AI-generated content may be incorrect.">
            <a:extLst>
              <a:ext uri="{FF2B5EF4-FFF2-40B4-BE49-F238E27FC236}">
                <a16:creationId xmlns:a16="http://schemas.microsoft.com/office/drawing/2014/main" id="{CDD95B17-D7AB-8605-35B9-69D7532BBCC6}"/>
              </a:ext>
            </a:extLst>
          </p:cNvPr>
          <p:cNvPicPr>
            <a:picLocks noGrp="1" noChangeAspect="1"/>
          </p:cNvPicPr>
          <p:nvPr>
            <p:ph sz="quarter" idx="18"/>
          </p:nvPr>
        </p:nvPicPr>
        <p:blipFill>
          <a:blip r:embed="rId3"/>
          <a:srcRect t="17647"/>
          <a:stretch/>
        </p:blipFill>
        <p:spPr>
          <a:xfrm>
            <a:off x="6654212" y="540033"/>
            <a:ext cx="4996800" cy="2890800"/>
          </a:xfrm>
          <a:prstGeom prst="rect">
            <a:avLst/>
          </a:prstGeom>
        </p:spPr>
      </p:pic>
      <p:pic>
        <p:nvPicPr>
          <p:cNvPr id="8" name="Picture 7" descr="A white rectangular object with black border&#10;&#10;AI-generated content may be incorrect.">
            <a:extLst>
              <a:ext uri="{FF2B5EF4-FFF2-40B4-BE49-F238E27FC236}">
                <a16:creationId xmlns:a16="http://schemas.microsoft.com/office/drawing/2014/main" id="{AEB546CE-7AA7-5D5E-5AEF-9FC878E518DB}"/>
              </a:ext>
            </a:extLst>
          </p:cNvPr>
          <p:cNvPicPr>
            <a:picLocks noChangeAspect="1"/>
          </p:cNvPicPr>
          <p:nvPr/>
        </p:nvPicPr>
        <p:blipFill>
          <a:blip r:embed="rId4"/>
          <a:srcRect r="53762" b="1"/>
          <a:stretch/>
        </p:blipFill>
        <p:spPr>
          <a:xfrm>
            <a:off x="6654212" y="3427200"/>
            <a:ext cx="4996800" cy="2890800"/>
          </a:xfrm>
          <a:prstGeom prst="rect">
            <a:avLst/>
          </a:prstGeom>
        </p:spPr>
      </p:pic>
    </p:spTree>
    <p:extLst>
      <p:ext uri="{BB962C8B-B14F-4D97-AF65-F5344CB8AC3E}">
        <p14:creationId xmlns:p14="http://schemas.microsoft.com/office/powerpoint/2010/main" val="1735863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AEB7F98-32EC-40D3-89EE-C84330231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A8A76F-D376-79BA-AC5E-A2735E78350F}"/>
              </a:ext>
            </a:extLst>
          </p:cNvPr>
          <p:cNvSpPr>
            <a:spLocks noGrp="1"/>
          </p:cNvSpPr>
          <p:nvPr>
            <p:ph type="title"/>
          </p:nvPr>
        </p:nvSpPr>
        <p:spPr>
          <a:xfrm>
            <a:off x="540988" y="540033"/>
            <a:ext cx="3884962" cy="1331604"/>
          </a:xfrm>
        </p:spPr>
        <p:txBody>
          <a:bodyPr vert="horz" lIns="0" tIns="0" rIns="0" bIns="0" rtlCol="0" anchor="b" anchorCtr="0">
            <a:normAutofit/>
          </a:bodyPr>
          <a:lstStyle/>
          <a:p>
            <a:pPr>
              <a:lnSpc>
                <a:spcPct val="90000"/>
              </a:lnSpc>
            </a:pPr>
            <a:r>
              <a:rPr lang="en-US" sz="1800"/>
              <a:t>Module 6 </a:t>
            </a:r>
            <a:br>
              <a:rPr lang="en-US" sz="1800"/>
            </a:br>
            <a:r>
              <a:rPr lang="en-US" sz="1800"/>
              <a:t>traffic light controller, cross walk, buzzer, lcd display</a:t>
            </a:r>
          </a:p>
        </p:txBody>
      </p:sp>
      <p:cxnSp>
        <p:nvCxnSpPr>
          <p:cNvPr id="14" name="Straight Connector 13">
            <a:extLst>
              <a:ext uri="{FF2B5EF4-FFF2-40B4-BE49-F238E27FC236}">
                <a16:creationId xmlns:a16="http://schemas.microsoft.com/office/drawing/2014/main" id="{77C6DF49-CBE3-4038-AC78-35DE4FD7C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13469" y="2310207"/>
            <a:ext cx="540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73536F5E-3803-4149-AA66-FD25B8E82CFD}"/>
              </a:ext>
            </a:extLst>
          </p:cNvPr>
          <p:cNvSpPr>
            <a:spLocks noGrp="1"/>
          </p:cNvSpPr>
          <p:nvPr>
            <p:ph sz="quarter" idx="18"/>
          </p:nvPr>
        </p:nvSpPr>
        <p:spPr>
          <a:xfrm>
            <a:off x="540988" y="2759076"/>
            <a:ext cx="3884962" cy="3009899"/>
          </a:xfrm>
        </p:spPr>
        <p:txBody>
          <a:bodyPr vert="horz" lIns="0" tIns="0" rIns="0" bIns="0" rtlCol="0" anchor="t" anchorCtr="0">
            <a:normAutofit/>
          </a:bodyPr>
          <a:lstStyle/>
          <a:p>
            <a:pPr>
              <a:lnSpc>
                <a:spcPct val="115000"/>
              </a:lnSpc>
            </a:pPr>
            <a:r>
              <a:rPr lang="en-US" sz="2000"/>
              <a:t>The pedestrian system displays walk instructions and counts down from 15 to 0, while the emergency feature forces all lights to red and activates a flashing blue light. Using the LiquidCrystal_I2C Library to manage LCD output. </a:t>
            </a:r>
          </a:p>
        </p:txBody>
      </p:sp>
      <p:sp>
        <p:nvSpPr>
          <p:cNvPr id="16" name="Rectangle 5">
            <a:extLst>
              <a:ext uri="{FF2B5EF4-FFF2-40B4-BE49-F238E27FC236}">
                <a16:creationId xmlns:a16="http://schemas.microsoft.com/office/drawing/2014/main" id="{8722F292-BB2F-4786-ADC4-716D8F35B8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4882058" y="443198"/>
            <a:ext cx="6660000" cy="5760000"/>
          </a:xfrm>
          <a:custGeom>
            <a:avLst/>
            <a:gdLst>
              <a:gd name="connsiteX0" fmla="*/ 0 w 6660000"/>
              <a:gd name="connsiteY0" fmla="*/ 0 h 5760000"/>
              <a:gd name="connsiteX1" fmla="*/ 6660000 w 6660000"/>
              <a:gd name="connsiteY1" fmla="*/ 0 h 5760000"/>
              <a:gd name="connsiteX2" fmla="*/ 6660000 w 6660000"/>
              <a:gd name="connsiteY2" fmla="*/ 5760000 h 5760000"/>
              <a:gd name="connsiteX3" fmla="*/ 0 w 6660000"/>
              <a:gd name="connsiteY3" fmla="*/ 5760000 h 5760000"/>
              <a:gd name="connsiteX4" fmla="*/ 0 w 6660000"/>
              <a:gd name="connsiteY4" fmla="*/ 0 h 5760000"/>
              <a:gd name="connsiteX0" fmla="*/ 6660000 w 6751440"/>
              <a:gd name="connsiteY0" fmla="*/ 0 h 5760000"/>
              <a:gd name="connsiteX1" fmla="*/ 6660000 w 6751440"/>
              <a:gd name="connsiteY1" fmla="*/ 5760000 h 5760000"/>
              <a:gd name="connsiteX2" fmla="*/ 0 w 6751440"/>
              <a:gd name="connsiteY2" fmla="*/ 5760000 h 5760000"/>
              <a:gd name="connsiteX3" fmla="*/ 0 w 6751440"/>
              <a:gd name="connsiteY3" fmla="*/ 0 h 5760000"/>
              <a:gd name="connsiteX4" fmla="*/ 6751440 w 6751440"/>
              <a:gd name="connsiteY4" fmla="*/ 91440 h 5760000"/>
              <a:gd name="connsiteX0" fmla="*/ 6660000 w 6660000"/>
              <a:gd name="connsiteY0" fmla="*/ 0 h 5760000"/>
              <a:gd name="connsiteX1" fmla="*/ 6660000 w 6660000"/>
              <a:gd name="connsiteY1" fmla="*/ 5760000 h 5760000"/>
              <a:gd name="connsiteX2" fmla="*/ 0 w 6660000"/>
              <a:gd name="connsiteY2" fmla="*/ 5760000 h 5760000"/>
              <a:gd name="connsiteX3" fmla="*/ 0 w 6660000"/>
              <a:gd name="connsiteY3" fmla="*/ 0 h 5760000"/>
              <a:gd name="connsiteX4" fmla="*/ 5068690 w 6660000"/>
              <a:gd name="connsiteY4" fmla="*/ 224790 h 5760000"/>
              <a:gd name="connsiteX0" fmla="*/ 6660000 w 6660000"/>
              <a:gd name="connsiteY0" fmla="*/ 0 h 5760000"/>
              <a:gd name="connsiteX1" fmla="*/ 6660000 w 6660000"/>
              <a:gd name="connsiteY1" fmla="*/ 5760000 h 5760000"/>
              <a:gd name="connsiteX2" fmla="*/ 0 w 6660000"/>
              <a:gd name="connsiteY2" fmla="*/ 5760000 h 5760000"/>
              <a:gd name="connsiteX3" fmla="*/ 0 w 6660000"/>
              <a:gd name="connsiteY3" fmla="*/ 0 h 5760000"/>
              <a:gd name="connsiteX0" fmla="*/ 6660000 w 6660000"/>
              <a:gd name="connsiteY0" fmla="*/ 5760000 h 5760000"/>
              <a:gd name="connsiteX1" fmla="*/ 0 w 6660000"/>
              <a:gd name="connsiteY1" fmla="*/ 5760000 h 5760000"/>
              <a:gd name="connsiteX2" fmla="*/ 0 w 6660000"/>
              <a:gd name="connsiteY2" fmla="*/ 0 h 5760000"/>
            </a:gdLst>
            <a:ahLst/>
            <a:cxnLst>
              <a:cxn ang="0">
                <a:pos x="connsiteX0" y="connsiteY0"/>
              </a:cxn>
              <a:cxn ang="0">
                <a:pos x="connsiteX1" y="connsiteY1"/>
              </a:cxn>
              <a:cxn ang="0">
                <a:pos x="connsiteX2" y="connsiteY2"/>
              </a:cxn>
            </a:cxnLst>
            <a:rect l="l" t="t" r="r" b="b"/>
            <a:pathLst>
              <a:path w="6660000" h="5760000">
                <a:moveTo>
                  <a:pt x="6660000" y="5760000"/>
                </a:moveTo>
                <a:lnTo>
                  <a:pt x="0" y="5760000"/>
                </a:ln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A screenshot of a computer&#10;&#10;AI-generated content may be incorrect.">
            <a:extLst>
              <a:ext uri="{FF2B5EF4-FFF2-40B4-BE49-F238E27FC236}">
                <a16:creationId xmlns:a16="http://schemas.microsoft.com/office/drawing/2014/main" id="{A7F4A200-9E45-90A2-CD23-AC959E7A00D2}"/>
              </a:ext>
            </a:extLst>
          </p:cNvPr>
          <p:cNvPicPr>
            <a:picLocks noGrp="1" noChangeAspect="1"/>
          </p:cNvPicPr>
          <p:nvPr>
            <p:ph sz="quarter" idx="17"/>
          </p:nvPr>
        </p:nvPicPr>
        <p:blipFill>
          <a:blip r:embed="rId3"/>
          <a:srcRect r="3548" b="-1"/>
          <a:stretch/>
        </p:blipFill>
        <p:spPr>
          <a:xfrm>
            <a:off x="4979987" y="540033"/>
            <a:ext cx="6671025" cy="5775279"/>
          </a:xfrm>
          <a:prstGeom prst="rect">
            <a:avLst/>
          </a:prstGeom>
        </p:spPr>
      </p:pic>
      <p:sp>
        <p:nvSpPr>
          <p:cNvPr id="18" name="Rectangle 5">
            <a:extLst>
              <a:ext uri="{FF2B5EF4-FFF2-40B4-BE49-F238E27FC236}">
                <a16:creationId xmlns:a16="http://schemas.microsoft.com/office/drawing/2014/main" id="{1E666EE2-AC41-4D5F-8602-4A85B83B4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4882058" y="6203198"/>
            <a:ext cx="6660000" cy="0"/>
          </a:xfrm>
          <a:custGeom>
            <a:avLst/>
            <a:gdLst>
              <a:gd name="connsiteX0" fmla="*/ 0 w 6660000"/>
              <a:gd name="connsiteY0" fmla="*/ 0 h 5760000"/>
              <a:gd name="connsiteX1" fmla="*/ 6660000 w 6660000"/>
              <a:gd name="connsiteY1" fmla="*/ 0 h 5760000"/>
              <a:gd name="connsiteX2" fmla="*/ 6660000 w 6660000"/>
              <a:gd name="connsiteY2" fmla="*/ 5760000 h 5760000"/>
              <a:gd name="connsiteX3" fmla="*/ 0 w 6660000"/>
              <a:gd name="connsiteY3" fmla="*/ 5760000 h 5760000"/>
              <a:gd name="connsiteX4" fmla="*/ 0 w 6660000"/>
              <a:gd name="connsiteY4" fmla="*/ 0 h 5760000"/>
              <a:gd name="connsiteX0" fmla="*/ 6660000 w 6751440"/>
              <a:gd name="connsiteY0" fmla="*/ 0 h 5760000"/>
              <a:gd name="connsiteX1" fmla="*/ 6660000 w 6751440"/>
              <a:gd name="connsiteY1" fmla="*/ 5760000 h 5760000"/>
              <a:gd name="connsiteX2" fmla="*/ 0 w 6751440"/>
              <a:gd name="connsiteY2" fmla="*/ 5760000 h 5760000"/>
              <a:gd name="connsiteX3" fmla="*/ 0 w 6751440"/>
              <a:gd name="connsiteY3" fmla="*/ 0 h 5760000"/>
              <a:gd name="connsiteX4" fmla="*/ 6751440 w 6751440"/>
              <a:gd name="connsiteY4" fmla="*/ 91440 h 5760000"/>
              <a:gd name="connsiteX0" fmla="*/ 6660000 w 6660000"/>
              <a:gd name="connsiteY0" fmla="*/ 0 h 5760000"/>
              <a:gd name="connsiteX1" fmla="*/ 6660000 w 6660000"/>
              <a:gd name="connsiteY1" fmla="*/ 5760000 h 5760000"/>
              <a:gd name="connsiteX2" fmla="*/ 0 w 6660000"/>
              <a:gd name="connsiteY2" fmla="*/ 5760000 h 5760000"/>
              <a:gd name="connsiteX3" fmla="*/ 0 w 6660000"/>
              <a:gd name="connsiteY3" fmla="*/ 0 h 5760000"/>
              <a:gd name="connsiteX4" fmla="*/ 5068690 w 6660000"/>
              <a:gd name="connsiteY4" fmla="*/ 224790 h 5760000"/>
              <a:gd name="connsiteX0" fmla="*/ 6660000 w 6660000"/>
              <a:gd name="connsiteY0" fmla="*/ 0 h 5760000"/>
              <a:gd name="connsiteX1" fmla="*/ 6660000 w 6660000"/>
              <a:gd name="connsiteY1" fmla="*/ 5760000 h 5760000"/>
              <a:gd name="connsiteX2" fmla="*/ 0 w 6660000"/>
              <a:gd name="connsiteY2" fmla="*/ 5760000 h 5760000"/>
              <a:gd name="connsiteX3" fmla="*/ 0 w 6660000"/>
              <a:gd name="connsiteY3" fmla="*/ 0 h 5760000"/>
              <a:gd name="connsiteX0" fmla="*/ 6660000 w 6660000"/>
              <a:gd name="connsiteY0" fmla="*/ 5760000 h 5760000"/>
              <a:gd name="connsiteX1" fmla="*/ 0 w 6660000"/>
              <a:gd name="connsiteY1" fmla="*/ 5760000 h 5760000"/>
              <a:gd name="connsiteX2" fmla="*/ 0 w 6660000"/>
              <a:gd name="connsiteY2" fmla="*/ 0 h 5760000"/>
              <a:gd name="connsiteX0" fmla="*/ 6660000 w 6660000"/>
              <a:gd name="connsiteY0" fmla="*/ 0 h 0"/>
              <a:gd name="connsiteX1" fmla="*/ 0 w 6660000"/>
              <a:gd name="connsiteY1" fmla="*/ 0 h 0"/>
            </a:gdLst>
            <a:ahLst/>
            <a:cxnLst>
              <a:cxn ang="0">
                <a:pos x="connsiteX0" y="connsiteY0"/>
              </a:cxn>
              <a:cxn ang="0">
                <a:pos x="connsiteX1" y="connsiteY1"/>
              </a:cxn>
            </a:cxnLst>
            <a:rect l="l" t="t" r="r" b="b"/>
            <a:pathLst>
              <a:path w="6660000">
                <a:moveTo>
                  <a:pt x="6660000" y="0"/>
                </a:moveTo>
                <a:lnTo>
                  <a:pt x="0" y="0"/>
                </a:lnTo>
              </a:path>
            </a:pathLst>
          </a:custGeom>
          <a:solidFill>
            <a:schemeClr val="tx2">
              <a:alpha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5">
            <a:extLst>
              <a:ext uri="{FF2B5EF4-FFF2-40B4-BE49-F238E27FC236}">
                <a16:creationId xmlns:a16="http://schemas.microsoft.com/office/drawing/2014/main" id="{8009D30C-C51F-4809-83DD-C2F58649B2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11542058" y="443198"/>
            <a:ext cx="0" cy="5760000"/>
          </a:xfrm>
          <a:custGeom>
            <a:avLst/>
            <a:gdLst>
              <a:gd name="connsiteX0" fmla="*/ 0 w 6660000"/>
              <a:gd name="connsiteY0" fmla="*/ 0 h 5760000"/>
              <a:gd name="connsiteX1" fmla="*/ 6660000 w 6660000"/>
              <a:gd name="connsiteY1" fmla="*/ 0 h 5760000"/>
              <a:gd name="connsiteX2" fmla="*/ 6660000 w 6660000"/>
              <a:gd name="connsiteY2" fmla="*/ 5760000 h 5760000"/>
              <a:gd name="connsiteX3" fmla="*/ 0 w 6660000"/>
              <a:gd name="connsiteY3" fmla="*/ 5760000 h 5760000"/>
              <a:gd name="connsiteX4" fmla="*/ 0 w 6660000"/>
              <a:gd name="connsiteY4" fmla="*/ 0 h 5760000"/>
              <a:gd name="connsiteX0" fmla="*/ 6660000 w 6751440"/>
              <a:gd name="connsiteY0" fmla="*/ 0 h 5760000"/>
              <a:gd name="connsiteX1" fmla="*/ 6660000 w 6751440"/>
              <a:gd name="connsiteY1" fmla="*/ 5760000 h 5760000"/>
              <a:gd name="connsiteX2" fmla="*/ 0 w 6751440"/>
              <a:gd name="connsiteY2" fmla="*/ 5760000 h 5760000"/>
              <a:gd name="connsiteX3" fmla="*/ 0 w 6751440"/>
              <a:gd name="connsiteY3" fmla="*/ 0 h 5760000"/>
              <a:gd name="connsiteX4" fmla="*/ 6751440 w 6751440"/>
              <a:gd name="connsiteY4" fmla="*/ 91440 h 5760000"/>
              <a:gd name="connsiteX0" fmla="*/ 6660000 w 6660000"/>
              <a:gd name="connsiteY0" fmla="*/ 0 h 5760000"/>
              <a:gd name="connsiteX1" fmla="*/ 6660000 w 6660000"/>
              <a:gd name="connsiteY1" fmla="*/ 5760000 h 5760000"/>
              <a:gd name="connsiteX2" fmla="*/ 0 w 6660000"/>
              <a:gd name="connsiteY2" fmla="*/ 5760000 h 5760000"/>
              <a:gd name="connsiteX3" fmla="*/ 0 w 6660000"/>
              <a:gd name="connsiteY3" fmla="*/ 0 h 5760000"/>
              <a:gd name="connsiteX4" fmla="*/ 5068690 w 6660000"/>
              <a:gd name="connsiteY4" fmla="*/ 224790 h 5760000"/>
              <a:gd name="connsiteX0" fmla="*/ 6660000 w 6660000"/>
              <a:gd name="connsiteY0" fmla="*/ 0 h 5760000"/>
              <a:gd name="connsiteX1" fmla="*/ 6660000 w 6660000"/>
              <a:gd name="connsiteY1" fmla="*/ 5760000 h 5760000"/>
              <a:gd name="connsiteX2" fmla="*/ 0 w 6660000"/>
              <a:gd name="connsiteY2" fmla="*/ 5760000 h 5760000"/>
              <a:gd name="connsiteX3" fmla="*/ 0 w 6660000"/>
              <a:gd name="connsiteY3" fmla="*/ 0 h 5760000"/>
              <a:gd name="connsiteX0" fmla="*/ 6660000 w 6660000"/>
              <a:gd name="connsiteY0" fmla="*/ 5760000 h 5760000"/>
              <a:gd name="connsiteX1" fmla="*/ 0 w 6660000"/>
              <a:gd name="connsiteY1" fmla="*/ 5760000 h 5760000"/>
              <a:gd name="connsiteX2" fmla="*/ 0 w 6660000"/>
              <a:gd name="connsiteY2" fmla="*/ 0 h 5760000"/>
              <a:gd name="connsiteX0" fmla="*/ 0 w 0"/>
              <a:gd name="connsiteY0" fmla="*/ 5760000 h 5760000"/>
              <a:gd name="connsiteX1" fmla="*/ 0 w 0"/>
              <a:gd name="connsiteY1" fmla="*/ 0 h 5760000"/>
            </a:gdLst>
            <a:ahLst/>
            <a:cxnLst>
              <a:cxn ang="0">
                <a:pos x="connsiteX0" y="connsiteY0"/>
              </a:cxn>
              <a:cxn ang="0">
                <a:pos x="connsiteX1" y="connsiteY1"/>
              </a:cxn>
            </a:cxnLst>
            <a:rect l="l" t="t" r="r" b="b"/>
            <a:pathLst>
              <a:path h="5760000">
                <a:moveTo>
                  <a:pt x="0" y="5760000"/>
                </a:moveTo>
                <a:lnTo>
                  <a:pt x="0" y="0"/>
                </a:lnTo>
              </a:path>
            </a:pathLst>
          </a:custGeom>
          <a:solidFill>
            <a:schemeClr val="tx2">
              <a:alpha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5843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DB66C9CD-6BF4-44CA-8078-0BB8190807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88352076-65B5-C2DF-1B98-F53DD1D91242}"/>
              </a:ext>
            </a:extLst>
          </p:cNvPr>
          <p:cNvSpPr>
            <a:spLocks noGrp="1"/>
          </p:cNvSpPr>
          <p:nvPr>
            <p:ph type="title"/>
          </p:nvPr>
        </p:nvSpPr>
        <p:spPr>
          <a:xfrm>
            <a:off x="4984750" y="699992"/>
            <a:ext cx="6120000" cy="1171645"/>
          </a:xfrm>
        </p:spPr>
        <p:txBody>
          <a:bodyPr vert="horz" lIns="0" tIns="0" rIns="0" bIns="0" rtlCol="0" anchor="b" anchorCtr="0">
            <a:normAutofit/>
          </a:bodyPr>
          <a:lstStyle/>
          <a:p>
            <a:r>
              <a:rPr lang="en-US" dirty="0"/>
              <a:t>Module 7 </a:t>
            </a:r>
            <a:br>
              <a:rPr lang="en-US" dirty="0"/>
            </a:br>
            <a:r>
              <a:rPr lang="en-US"/>
              <a:t>Iot</a:t>
            </a:r>
            <a:r>
              <a:rPr lang="en-US" dirty="0"/>
              <a:t> access</a:t>
            </a:r>
          </a:p>
        </p:txBody>
      </p:sp>
      <p:pic>
        <p:nvPicPr>
          <p:cNvPr id="5" name="Picture Placeholder 4" descr="A screenshot of a computer&#10;&#10;AI-generated content may be incorrect.">
            <a:extLst>
              <a:ext uri="{FF2B5EF4-FFF2-40B4-BE49-F238E27FC236}">
                <a16:creationId xmlns:a16="http://schemas.microsoft.com/office/drawing/2014/main" id="{C1A32327-AA76-9A51-B087-1A5A9FFC5B78}"/>
              </a:ext>
            </a:extLst>
          </p:cNvPr>
          <p:cNvPicPr>
            <a:picLocks noGrp="1" noChangeAspect="1"/>
          </p:cNvPicPr>
          <p:nvPr>
            <p:ph type="pic" sz="quarter" idx="13"/>
          </p:nvPr>
        </p:nvPicPr>
        <p:blipFill>
          <a:blip r:embed="rId3"/>
          <a:srcRect t="29337" r="1" b="1"/>
          <a:stretch/>
        </p:blipFill>
        <p:spPr>
          <a:xfrm>
            <a:off x="20" y="10"/>
            <a:ext cx="3862780" cy="2285990"/>
          </a:xfrm>
          <a:prstGeom prst="rect">
            <a:avLst/>
          </a:prstGeom>
        </p:spPr>
      </p:pic>
      <p:pic>
        <p:nvPicPr>
          <p:cNvPr id="7" name="Picture 6" descr="A computer screen shot of a computer error&#10;&#10;AI-generated content may be incorrect.">
            <a:extLst>
              <a:ext uri="{FF2B5EF4-FFF2-40B4-BE49-F238E27FC236}">
                <a16:creationId xmlns:a16="http://schemas.microsoft.com/office/drawing/2014/main" id="{6722CF1C-4924-4D09-328D-146BD70635EA}"/>
              </a:ext>
            </a:extLst>
          </p:cNvPr>
          <p:cNvPicPr>
            <a:picLocks noChangeAspect="1"/>
          </p:cNvPicPr>
          <p:nvPr/>
        </p:nvPicPr>
        <p:blipFill>
          <a:blip r:embed="rId4"/>
          <a:srcRect r="26074" b="1"/>
          <a:stretch/>
        </p:blipFill>
        <p:spPr>
          <a:xfrm>
            <a:off x="20" y="2286000"/>
            <a:ext cx="3862780" cy="2286000"/>
          </a:xfrm>
          <a:prstGeom prst="rect">
            <a:avLst/>
          </a:prstGeom>
        </p:spPr>
      </p:pic>
      <p:cxnSp>
        <p:nvCxnSpPr>
          <p:cNvPr id="22" name="Straight Connector 21">
            <a:extLst>
              <a:ext uri="{FF2B5EF4-FFF2-40B4-BE49-F238E27FC236}">
                <a16:creationId xmlns:a16="http://schemas.microsoft.com/office/drawing/2014/main" id="{77C6DF49-CBE3-4038-AC78-35DE4FD7C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74750" y="2310207"/>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descr="A screenshot of a computer program&#10;&#10;AI-generated content may be incorrect.">
            <a:extLst>
              <a:ext uri="{FF2B5EF4-FFF2-40B4-BE49-F238E27FC236}">
                <a16:creationId xmlns:a16="http://schemas.microsoft.com/office/drawing/2014/main" id="{EF929BF3-4E38-97BF-BEC5-34E757E01F3A}"/>
              </a:ext>
            </a:extLst>
          </p:cNvPr>
          <p:cNvPicPr>
            <a:picLocks noChangeAspect="1"/>
          </p:cNvPicPr>
          <p:nvPr/>
        </p:nvPicPr>
        <p:blipFill>
          <a:blip r:embed="rId5"/>
          <a:srcRect t="12165" r="1" b="27448"/>
          <a:stretch/>
        </p:blipFill>
        <p:spPr>
          <a:xfrm>
            <a:off x="20" y="4572000"/>
            <a:ext cx="3862780" cy="2286000"/>
          </a:xfrm>
          <a:prstGeom prst="rect">
            <a:avLst/>
          </a:prstGeom>
        </p:spPr>
      </p:pic>
      <p:sp>
        <p:nvSpPr>
          <p:cNvPr id="15" name="Content Placeholder 14">
            <a:extLst>
              <a:ext uri="{FF2B5EF4-FFF2-40B4-BE49-F238E27FC236}">
                <a16:creationId xmlns:a16="http://schemas.microsoft.com/office/drawing/2014/main" id="{97B0AC9C-0433-6B83-4743-3A4559BB3E67}"/>
              </a:ext>
            </a:extLst>
          </p:cNvPr>
          <p:cNvSpPr>
            <a:spLocks noGrp="1"/>
          </p:cNvSpPr>
          <p:nvPr>
            <p:ph idx="1"/>
          </p:nvPr>
        </p:nvSpPr>
        <p:spPr>
          <a:xfrm>
            <a:off x="4984750" y="2759076"/>
            <a:ext cx="6121400" cy="3009899"/>
          </a:xfrm>
        </p:spPr>
        <p:txBody>
          <a:bodyPr vert="horz" lIns="0" tIns="0" rIns="0" bIns="0" rtlCol="0" anchor="t" anchorCtr="0">
            <a:normAutofit/>
          </a:bodyPr>
          <a:lstStyle/>
          <a:p>
            <a:pPr>
              <a:lnSpc>
                <a:spcPct val="125000"/>
              </a:lnSpc>
            </a:pPr>
            <a:r>
              <a:rPr lang="en-US" sz="2000" dirty="0"/>
              <a:t>The focus was on integrating and testing the LCD display using the LiquidCrystal_I2C-master library within the </a:t>
            </a:r>
            <a:r>
              <a:rPr lang="en-US" sz="2000" dirty="0" err="1"/>
              <a:t>Wokwi</a:t>
            </a:r>
            <a:r>
              <a:rPr lang="en-US" sz="2000" dirty="0"/>
              <a:t> Simulation environment. A custom </a:t>
            </a:r>
            <a:r>
              <a:rPr lang="en-US" sz="2000" dirty="0" err="1"/>
              <a:t>LCDScreen</a:t>
            </a:r>
            <a:r>
              <a:rPr lang="en-US" sz="2000" dirty="0"/>
              <a:t> class was developed to manage the  display of real time traffic and crosswalk status. </a:t>
            </a:r>
          </a:p>
        </p:txBody>
      </p:sp>
    </p:spTree>
    <p:extLst>
      <p:ext uri="{BB962C8B-B14F-4D97-AF65-F5344CB8AC3E}">
        <p14:creationId xmlns:p14="http://schemas.microsoft.com/office/powerpoint/2010/main" val="4198645986"/>
      </p:ext>
    </p:extLst>
  </p:cSld>
  <p:clrMapOvr>
    <a:masterClrMapping/>
  </p:clrMapOvr>
</p:sld>
</file>

<file path=ppt/theme/theme1.xml><?xml version="1.0" encoding="utf-8"?>
<a:theme xmlns:a="http://schemas.openxmlformats.org/drawingml/2006/main" name="LeafVTI">
  <a:themeElements>
    <a:clrScheme name="Leaf">
      <a:dk1>
        <a:sysClr val="windowText" lastClr="000000"/>
      </a:dk1>
      <a:lt1>
        <a:sysClr val="window" lastClr="FFFFFF"/>
      </a:lt1>
      <a:dk2>
        <a:srgbClr val="732124"/>
      </a:dk2>
      <a:lt2>
        <a:srgbClr val="F0EDE5"/>
      </a:lt2>
      <a:accent1>
        <a:srgbClr val="D34817"/>
      </a:accent1>
      <a:accent2>
        <a:srgbClr val="A68D65"/>
      </a:accent2>
      <a:accent3>
        <a:srgbClr val="728377"/>
      </a:accent3>
      <a:accent4>
        <a:srgbClr val="B4797B"/>
      </a:accent4>
      <a:accent5>
        <a:srgbClr val="CE8439"/>
      </a:accent5>
      <a:accent6>
        <a:srgbClr val="CF3A2A"/>
      </a:accent6>
      <a:hlink>
        <a:srgbClr val="D06853"/>
      </a:hlink>
      <a:folHlink>
        <a:srgbClr val="B67779"/>
      </a:folHlink>
    </a:clrScheme>
    <a:fontScheme name="Leaf">
      <a:majorFont>
        <a:latin typeface="Rockwell Nova Light"/>
        <a:ea typeface=""/>
        <a:cs typeface=""/>
      </a:majorFont>
      <a:minorFont>
        <a:latin typeface="Avenir Next LT Pro Light"/>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afVTI" id="{AD13D32C-3873-4EF1-A28C-5D0E64FF0913}" vid="{0D2E0FD0-9C17-4337-BD21-33917FC300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F021420E-D6CD-4398-9C5C-03FBF68874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70C3F92-C0AD-4E73-8A22-9D413A456BAF}">
  <ds:schemaRefs>
    <ds:schemaRef ds:uri="http://schemas.microsoft.com/sharepoint/v3/contenttype/forms"/>
  </ds:schemaRefs>
</ds:datastoreItem>
</file>

<file path=customXml/itemProps3.xml><?xml version="1.0" encoding="utf-8"?>
<ds:datastoreItem xmlns:ds="http://schemas.openxmlformats.org/officeDocument/2006/customXml" ds:itemID="{975126FD-8B44-46F3-BEB2-D5456E769196}">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{1270A2A9-6DD0-46BA-86AD-82E9D3494423}tf22339732_win32</Template>
  <TotalTime>500</TotalTime>
  <Words>965</Words>
  <Application>Microsoft Office PowerPoint</Application>
  <PresentationFormat>Widescreen</PresentationFormat>
  <Paragraphs>59</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Avenir Next LT Pro Light</vt:lpstr>
      <vt:lpstr>Calibri</vt:lpstr>
      <vt:lpstr>Rockwell Nova Light</vt:lpstr>
      <vt:lpstr>Wingdings</vt:lpstr>
      <vt:lpstr>LeafVTI</vt:lpstr>
      <vt:lpstr>CEIS 114 SMART TRAFFIC LIGHT CONTROLLER </vt:lpstr>
      <vt:lpstr>Introduction</vt:lpstr>
      <vt:lpstr>Agenda </vt:lpstr>
      <vt:lpstr>Module 2  Setting up the environment </vt:lpstr>
      <vt:lpstr>Module 3  Creating the traffic controller </vt:lpstr>
      <vt:lpstr>Module 4 creating a multiple traffic light controller</vt:lpstr>
      <vt:lpstr>Module 5  multiple traffic light controller with cross walk </vt:lpstr>
      <vt:lpstr>Module 6  traffic light controller, cross walk, buzzer, lcd display</vt:lpstr>
      <vt:lpstr>Module 7  Iot access</vt:lpstr>
      <vt:lpstr>Challenges</vt:lpstr>
      <vt:lpstr>Career skills </vt:lpstr>
      <vt:lpstr>conclusion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Julia Johnson</dc:creator>
  <cp:lastModifiedBy>Julia Johnson</cp:lastModifiedBy>
  <cp:revision>1</cp:revision>
  <dcterms:created xsi:type="dcterms:W3CDTF">2025-04-22T16:02:40Z</dcterms:created>
  <dcterms:modified xsi:type="dcterms:W3CDTF">2025-04-23T00:23:34Z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