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4"/>
  </p:sldMasterIdLst>
  <p:notesMasterIdLst>
    <p:notesMasterId r:id="rId28"/>
  </p:notesMasterIdLst>
  <p:handoutMasterIdLst>
    <p:handoutMasterId r:id="rId29"/>
  </p:handoutMasterIdLst>
  <p:sldIdLst>
    <p:sldId id="296" r:id="rId5"/>
    <p:sldId id="295" r:id="rId6"/>
    <p:sldId id="299" r:id="rId7"/>
    <p:sldId id="298" r:id="rId8"/>
    <p:sldId id="312" r:id="rId9"/>
    <p:sldId id="302" r:id="rId10"/>
    <p:sldId id="313" r:id="rId11"/>
    <p:sldId id="314" r:id="rId12"/>
    <p:sldId id="315" r:id="rId13"/>
    <p:sldId id="319" r:id="rId14"/>
    <p:sldId id="320" r:id="rId15"/>
    <p:sldId id="317" r:id="rId16"/>
    <p:sldId id="321" r:id="rId17"/>
    <p:sldId id="288" r:id="rId18"/>
    <p:sldId id="328" r:id="rId19"/>
    <p:sldId id="329" r:id="rId20"/>
    <p:sldId id="327" r:id="rId21"/>
    <p:sldId id="326" r:id="rId22"/>
    <p:sldId id="325" r:id="rId23"/>
    <p:sldId id="330" r:id="rId24"/>
    <p:sldId id="323" r:id="rId25"/>
    <p:sldId id="324" r:id="rId26"/>
    <p:sldId id="3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AF5DE-E82A-41AA-8493-9EF912E38D01}" v="6" dt="2024-04-19T07:24:21.586"/>
  </p1510:revLst>
</p1510:revInfo>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6" autoAdjust="0"/>
  </p:normalViewPr>
  <p:slideViewPr>
    <p:cSldViewPr snapToGrid="0">
      <p:cViewPr varScale="1">
        <p:scale>
          <a:sx n="108" d="100"/>
          <a:sy n="108" d="100"/>
        </p:scale>
        <p:origin x="65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Johnson" userId="ff22ce8ef6168c3e" providerId="LiveId" clId="{A1FAF5DE-E82A-41AA-8493-9EF912E38D01}"/>
    <pc:docChg chg="undo custSel addSld delSld modSld sldOrd">
      <pc:chgData name="Julia Johnson" userId="ff22ce8ef6168c3e" providerId="LiveId" clId="{A1FAF5DE-E82A-41AA-8493-9EF912E38D01}" dt="2024-04-19T07:54:43.746" v="944" actId="20577"/>
      <pc:docMkLst>
        <pc:docMk/>
      </pc:docMkLst>
      <pc:sldChg chg="addSp delSp modSp mod">
        <pc:chgData name="Julia Johnson" userId="ff22ce8ef6168c3e" providerId="LiveId" clId="{A1FAF5DE-E82A-41AA-8493-9EF912E38D01}" dt="2024-04-15T07:17:20.702" v="740" actId="255"/>
        <pc:sldMkLst>
          <pc:docMk/>
          <pc:sldMk cId="1153327679" sldId="288"/>
        </pc:sldMkLst>
        <pc:spChg chg="mod">
          <ac:chgData name="Julia Johnson" userId="ff22ce8ef6168c3e" providerId="LiveId" clId="{A1FAF5DE-E82A-41AA-8493-9EF912E38D01}" dt="2024-04-15T06:57:25.110" v="726" actId="1076"/>
          <ac:spMkLst>
            <pc:docMk/>
            <pc:sldMk cId="1153327679" sldId="288"/>
            <ac:spMk id="12" creationId="{5539BBA7-F46A-786D-6CB8-675C7A48774D}"/>
          </ac:spMkLst>
        </pc:spChg>
        <pc:spChg chg="mod">
          <ac:chgData name="Julia Johnson" userId="ff22ce8ef6168c3e" providerId="LiveId" clId="{A1FAF5DE-E82A-41AA-8493-9EF912E38D01}" dt="2024-04-15T07:17:20.702" v="740" actId="255"/>
          <ac:spMkLst>
            <pc:docMk/>
            <pc:sldMk cId="1153327679" sldId="288"/>
            <ac:spMk id="16" creationId="{3999B746-950C-8A50-D6D7-CB1BD29C7821}"/>
          </ac:spMkLst>
        </pc:spChg>
        <pc:spChg chg="del">
          <ac:chgData name="Julia Johnson" userId="ff22ce8ef6168c3e" providerId="LiveId" clId="{A1FAF5DE-E82A-41AA-8493-9EF912E38D01}" dt="2024-04-15T04:06:20.707" v="3" actId="26606"/>
          <ac:spMkLst>
            <pc:docMk/>
            <pc:sldMk cId="1153327679" sldId="288"/>
            <ac:spMk id="19" creationId="{BD4C0BBB-0042-4603-A226-6117F3FD5B3C}"/>
          </ac:spMkLst>
        </pc:spChg>
        <pc:spChg chg="del">
          <ac:chgData name="Julia Johnson" userId="ff22ce8ef6168c3e" providerId="LiveId" clId="{A1FAF5DE-E82A-41AA-8493-9EF912E38D01}" dt="2024-04-15T04:06:20.707" v="3" actId="26606"/>
          <ac:spMkLst>
            <pc:docMk/>
            <pc:sldMk cId="1153327679" sldId="288"/>
            <ac:spMk id="21" creationId="{EC44F520-2598-460E-9F91-B02F60830CA2}"/>
          </ac:spMkLst>
        </pc:spChg>
        <pc:spChg chg="del">
          <ac:chgData name="Julia Johnson" userId="ff22ce8ef6168c3e" providerId="LiveId" clId="{A1FAF5DE-E82A-41AA-8493-9EF912E38D01}" dt="2024-04-15T04:06:20.707" v="3" actId="26606"/>
          <ac:spMkLst>
            <pc:docMk/>
            <pc:sldMk cId="1153327679" sldId="288"/>
            <ac:spMk id="23" creationId="{E3CBB9B1-7B7D-4BA1-A1AF-572168B39539}"/>
          </ac:spMkLst>
        </pc:spChg>
        <pc:spChg chg="del">
          <ac:chgData name="Julia Johnson" userId="ff22ce8ef6168c3e" providerId="LiveId" clId="{A1FAF5DE-E82A-41AA-8493-9EF912E38D01}" dt="2024-04-15T04:06:20.707" v="3" actId="26606"/>
          <ac:spMkLst>
            <pc:docMk/>
            <pc:sldMk cId="1153327679" sldId="288"/>
            <ac:spMk id="25" creationId="{907741FC-B544-4A6E-B831-6789D042333D}"/>
          </ac:spMkLst>
        </pc:spChg>
        <pc:spChg chg="del">
          <ac:chgData name="Julia Johnson" userId="ff22ce8ef6168c3e" providerId="LiveId" clId="{A1FAF5DE-E82A-41AA-8493-9EF912E38D01}" dt="2024-04-15T04:06:20.707" v="3" actId="26606"/>
          <ac:spMkLst>
            <pc:docMk/>
            <pc:sldMk cId="1153327679" sldId="288"/>
            <ac:spMk id="27" creationId="{3F0BE7ED-7814-4273-B18A-F26CC0380380}"/>
          </ac:spMkLst>
        </pc:spChg>
        <pc:spChg chg="add">
          <ac:chgData name="Julia Johnson" userId="ff22ce8ef6168c3e" providerId="LiveId" clId="{A1FAF5DE-E82A-41AA-8493-9EF912E38D01}" dt="2024-04-15T04:06:20.707" v="3" actId="26606"/>
          <ac:spMkLst>
            <pc:docMk/>
            <pc:sldMk cId="1153327679" sldId="288"/>
            <ac:spMk id="32" creationId="{BD4C0BBB-0042-4603-A226-6117F3FD5B3C}"/>
          </ac:spMkLst>
        </pc:spChg>
        <pc:spChg chg="add">
          <ac:chgData name="Julia Johnson" userId="ff22ce8ef6168c3e" providerId="LiveId" clId="{A1FAF5DE-E82A-41AA-8493-9EF912E38D01}" dt="2024-04-15T04:06:20.707" v="3" actId="26606"/>
          <ac:spMkLst>
            <pc:docMk/>
            <pc:sldMk cId="1153327679" sldId="288"/>
            <ac:spMk id="34" creationId="{EC44F520-2598-460E-9F91-B02F60830CA2}"/>
          </ac:spMkLst>
        </pc:spChg>
        <pc:spChg chg="add">
          <ac:chgData name="Julia Johnson" userId="ff22ce8ef6168c3e" providerId="LiveId" clId="{A1FAF5DE-E82A-41AA-8493-9EF912E38D01}" dt="2024-04-15T04:06:20.707" v="3" actId="26606"/>
          <ac:spMkLst>
            <pc:docMk/>
            <pc:sldMk cId="1153327679" sldId="288"/>
            <ac:spMk id="36" creationId="{E3CBB9B1-7B7D-4BA1-A1AF-572168B39539}"/>
          </ac:spMkLst>
        </pc:spChg>
        <pc:spChg chg="add">
          <ac:chgData name="Julia Johnson" userId="ff22ce8ef6168c3e" providerId="LiveId" clId="{A1FAF5DE-E82A-41AA-8493-9EF912E38D01}" dt="2024-04-15T04:06:20.707" v="3" actId="26606"/>
          <ac:spMkLst>
            <pc:docMk/>
            <pc:sldMk cId="1153327679" sldId="288"/>
            <ac:spMk id="38" creationId="{907741FC-B544-4A6E-B831-6789D042333D}"/>
          </ac:spMkLst>
        </pc:spChg>
        <pc:spChg chg="add">
          <ac:chgData name="Julia Johnson" userId="ff22ce8ef6168c3e" providerId="LiveId" clId="{A1FAF5DE-E82A-41AA-8493-9EF912E38D01}" dt="2024-04-15T04:06:20.707" v="3" actId="26606"/>
          <ac:spMkLst>
            <pc:docMk/>
            <pc:sldMk cId="1153327679" sldId="288"/>
            <ac:spMk id="40" creationId="{3F0BE7ED-7814-4273-B18A-F26CC0380380}"/>
          </ac:spMkLst>
        </pc:spChg>
        <pc:picChg chg="add mod ord">
          <ac:chgData name="Julia Johnson" userId="ff22ce8ef6168c3e" providerId="LiveId" clId="{A1FAF5DE-E82A-41AA-8493-9EF912E38D01}" dt="2024-04-15T04:06:24.950" v="4" actId="27614"/>
          <ac:picMkLst>
            <pc:docMk/>
            <pc:sldMk cId="1153327679" sldId="288"/>
            <ac:picMk id="3" creationId="{A333593A-1052-219A-202C-F72E28693579}"/>
          </ac:picMkLst>
        </pc:picChg>
        <pc:picChg chg="del">
          <ac:chgData name="Julia Johnson" userId="ff22ce8ef6168c3e" providerId="LiveId" clId="{A1FAF5DE-E82A-41AA-8493-9EF912E38D01}" dt="2024-04-15T04:06:11.011" v="0" actId="478"/>
          <ac:picMkLst>
            <pc:docMk/>
            <pc:sldMk cId="1153327679" sldId="288"/>
            <ac:picMk id="5" creationId="{43E5EA08-36D6-B966-241E-B3EBA86FD1B3}"/>
          </ac:picMkLst>
        </pc:picChg>
      </pc:sldChg>
      <pc:sldChg chg="addSp delSp modSp mod setBg">
        <pc:chgData name="Julia Johnson" userId="ff22ce8ef6168c3e" providerId="LiveId" clId="{A1FAF5DE-E82A-41AA-8493-9EF912E38D01}" dt="2024-04-15T05:37:51.982" v="608" actId="20577"/>
        <pc:sldMkLst>
          <pc:docMk/>
          <pc:sldMk cId="1048883242" sldId="318"/>
        </pc:sldMkLst>
        <pc:spChg chg="add del mod">
          <ac:chgData name="Julia Johnson" userId="ff22ce8ef6168c3e" providerId="LiveId" clId="{A1FAF5DE-E82A-41AA-8493-9EF912E38D01}" dt="2024-04-15T05:03:09.402" v="139" actId="22"/>
          <ac:spMkLst>
            <pc:docMk/>
            <pc:sldMk cId="1048883242" sldId="318"/>
            <ac:spMk id="3" creationId="{EC0D92CA-C9C0-9446-991C-9D03873D9A7C}"/>
          </ac:spMkLst>
        </pc:spChg>
        <pc:spChg chg="mod">
          <ac:chgData name="Julia Johnson" userId="ff22ce8ef6168c3e" providerId="LiveId" clId="{A1FAF5DE-E82A-41AA-8493-9EF912E38D01}" dt="2024-04-15T05:03:42.161" v="140" actId="26606"/>
          <ac:spMkLst>
            <pc:docMk/>
            <pc:sldMk cId="1048883242" sldId="318"/>
            <ac:spMk id="6" creationId="{EE31A628-6E9B-44AE-A7C9-B2E987849FD2}"/>
          </ac:spMkLst>
        </pc:spChg>
        <pc:spChg chg="mod">
          <ac:chgData name="Julia Johnson" userId="ff22ce8ef6168c3e" providerId="LiveId" clId="{A1FAF5DE-E82A-41AA-8493-9EF912E38D01}" dt="2024-04-15T05:03:42.161" v="140" actId="26606"/>
          <ac:spMkLst>
            <pc:docMk/>
            <pc:sldMk cId="1048883242" sldId="318"/>
            <ac:spMk id="13" creationId="{A64777FC-99CE-D7D5-132F-9A5CD5126417}"/>
          </ac:spMkLst>
        </pc:spChg>
        <pc:spChg chg="mod">
          <ac:chgData name="Julia Johnson" userId="ff22ce8ef6168c3e" providerId="LiveId" clId="{A1FAF5DE-E82A-41AA-8493-9EF912E38D01}" dt="2024-04-15T05:37:51.982" v="608" actId="20577"/>
          <ac:spMkLst>
            <pc:docMk/>
            <pc:sldMk cId="1048883242" sldId="318"/>
            <ac:spMk id="15" creationId="{C2304883-A247-1151-C58C-A464EDAEB520}"/>
          </ac:spMkLst>
        </pc:spChg>
        <pc:spChg chg="add">
          <ac:chgData name="Julia Johnson" userId="ff22ce8ef6168c3e" providerId="LiveId" clId="{A1FAF5DE-E82A-41AA-8493-9EF912E38D01}" dt="2024-04-15T05:03:42.161" v="140" actId="26606"/>
          <ac:spMkLst>
            <pc:docMk/>
            <pc:sldMk cId="1048883242" sldId="318"/>
            <ac:spMk id="17" creationId="{BD4C0BBB-0042-4603-A226-6117F3FD5B3C}"/>
          </ac:spMkLst>
        </pc:spChg>
        <pc:spChg chg="add">
          <ac:chgData name="Julia Johnson" userId="ff22ce8ef6168c3e" providerId="LiveId" clId="{A1FAF5DE-E82A-41AA-8493-9EF912E38D01}" dt="2024-04-15T05:03:42.161" v="140" actId="26606"/>
          <ac:spMkLst>
            <pc:docMk/>
            <pc:sldMk cId="1048883242" sldId="318"/>
            <ac:spMk id="22" creationId="{EC44F520-2598-460E-9F91-B02F60830CA2}"/>
          </ac:spMkLst>
        </pc:spChg>
        <pc:spChg chg="add">
          <ac:chgData name="Julia Johnson" userId="ff22ce8ef6168c3e" providerId="LiveId" clId="{A1FAF5DE-E82A-41AA-8493-9EF912E38D01}" dt="2024-04-15T05:03:42.161" v="140" actId="26606"/>
          <ac:spMkLst>
            <pc:docMk/>
            <pc:sldMk cId="1048883242" sldId="318"/>
            <ac:spMk id="24" creationId="{E3CBB9B1-7B7D-4BA1-A1AF-572168B39539}"/>
          </ac:spMkLst>
        </pc:spChg>
        <pc:spChg chg="add">
          <ac:chgData name="Julia Johnson" userId="ff22ce8ef6168c3e" providerId="LiveId" clId="{A1FAF5DE-E82A-41AA-8493-9EF912E38D01}" dt="2024-04-15T05:03:42.161" v="140" actId="26606"/>
          <ac:spMkLst>
            <pc:docMk/>
            <pc:sldMk cId="1048883242" sldId="318"/>
            <ac:spMk id="26" creationId="{907741FC-B544-4A6E-B831-6789D042333D}"/>
          </ac:spMkLst>
        </pc:spChg>
        <pc:spChg chg="add">
          <ac:chgData name="Julia Johnson" userId="ff22ce8ef6168c3e" providerId="LiveId" clId="{A1FAF5DE-E82A-41AA-8493-9EF912E38D01}" dt="2024-04-15T05:03:42.161" v="140" actId="26606"/>
          <ac:spMkLst>
            <pc:docMk/>
            <pc:sldMk cId="1048883242" sldId="318"/>
            <ac:spMk id="28" creationId="{3F0BE7ED-7814-4273-B18A-F26CC0380380}"/>
          </ac:spMkLst>
        </pc:spChg>
        <pc:picChg chg="add mod ord">
          <ac:chgData name="Julia Johnson" userId="ff22ce8ef6168c3e" providerId="LiveId" clId="{A1FAF5DE-E82A-41AA-8493-9EF912E38D01}" dt="2024-04-15T05:03:42.161" v="140" actId="26606"/>
          <ac:picMkLst>
            <pc:docMk/>
            <pc:sldMk cId="1048883242" sldId="318"/>
            <ac:picMk id="5" creationId="{72ABADF1-0F2A-1B21-3A5B-1C14D10A1C8F}"/>
          </ac:picMkLst>
        </pc:picChg>
        <pc:picChg chg="del">
          <ac:chgData name="Julia Johnson" userId="ff22ce8ef6168c3e" providerId="LiveId" clId="{A1FAF5DE-E82A-41AA-8493-9EF912E38D01}" dt="2024-04-15T05:03:07.043" v="138" actId="478"/>
          <ac:picMkLst>
            <pc:docMk/>
            <pc:sldMk cId="1048883242" sldId="318"/>
            <ac:picMk id="20" creationId="{9668A41A-8DDF-D3FB-6B31-728C899D8E59}"/>
          </ac:picMkLst>
        </pc:picChg>
      </pc:sldChg>
      <pc:sldChg chg="modSp del mod">
        <pc:chgData name="Julia Johnson" userId="ff22ce8ef6168c3e" providerId="LiveId" clId="{A1FAF5DE-E82A-41AA-8493-9EF912E38D01}" dt="2024-04-19T07:17:14.536" v="785" actId="2696"/>
        <pc:sldMkLst>
          <pc:docMk/>
          <pc:sldMk cId="3192415011" sldId="322"/>
        </pc:sldMkLst>
        <pc:spChg chg="mod">
          <ac:chgData name="Julia Johnson" userId="ff22ce8ef6168c3e" providerId="LiveId" clId="{A1FAF5DE-E82A-41AA-8493-9EF912E38D01}" dt="2024-04-19T07:16:34.668" v="762" actId="20577"/>
          <ac:spMkLst>
            <pc:docMk/>
            <pc:sldMk cId="3192415011" sldId="322"/>
            <ac:spMk id="5" creationId="{A0A61B9E-AE52-A931-22C0-7415847B7AEB}"/>
          </ac:spMkLst>
        </pc:spChg>
      </pc:sldChg>
      <pc:sldChg chg="addSp delSp modSp mod">
        <pc:chgData name="Julia Johnson" userId="ff22ce8ef6168c3e" providerId="LiveId" clId="{A1FAF5DE-E82A-41AA-8493-9EF912E38D01}" dt="2024-04-15T05:22:30.575" v="605" actId="26606"/>
        <pc:sldMkLst>
          <pc:docMk/>
          <pc:sldMk cId="3947759317" sldId="323"/>
        </pc:sldMkLst>
        <pc:spChg chg="add mod">
          <ac:chgData name="Julia Johnson" userId="ff22ce8ef6168c3e" providerId="LiveId" clId="{A1FAF5DE-E82A-41AA-8493-9EF912E38D01}" dt="2024-04-15T05:22:30.575" v="605" actId="26606"/>
          <ac:spMkLst>
            <pc:docMk/>
            <pc:sldMk cId="3947759317" sldId="323"/>
            <ac:spMk id="2" creationId="{4C64BD9F-D3B4-E792-C377-1D4C1DCB8932}"/>
          </ac:spMkLst>
        </pc:spChg>
        <pc:spChg chg="ord">
          <ac:chgData name="Julia Johnson" userId="ff22ce8ef6168c3e" providerId="LiveId" clId="{A1FAF5DE-E82A-41AA-8493-9EF912E38D01}" dt="2024-04-15T05:22:30.575" v="605" actId="26606"/>
          <ac:spMkLst>
            <pc:docMk/>
            <pc:sldMk cId="3947759317" sldId="323"/>
            <ac:spMk id="5" creationId="{80B0AA0E-8FBB-0E74-7D8C-696146A4D3F7}"/>
          </ac:spMkLst>
        </pc:spChg>
        <pc:spChg chg="mod">
          <ac:chgData name="Julia Johnson" userId="ff22ce8ef6168c3e" providerId="LiveId" clId="{A1FAF5DE-E82A-41AA-8493-9EF912E38D01}" dt="2024-04-15T05:22:30.575" v="605" actId="26606"/>
          <ac:spMkLst>
            <pc:docMk/>
            <pc:sldMk cId="3947759317" sldId="323"/>
            <ac:spMk id="6" creationId="{06CC96E3-8F60-A1D1-6BE4-082C9A72600E}"/>
          </ac:spMkLst>
        </pc:spChg>
        <pc:spChg chg="add del">
          <ac:chgData name="Julia Johnson" userId="ff22ce8ef6168c3e" providerId="LiveId" clId="{A1FAF5DE-E82A-41AA-8493-9EF912E38D01}" dt="2024-04-15T05:22:30.575" v="605" actId="26606"/>
          <ac:spMkLst>
            <pc:docMk/>
            <pc:sldMk cId="3947759317" sldId="323"/>
            <ac:spMk id="12" creationId="{BD4C0BBB-0042-4603-A226-6117F3FD5B3C}"/>
          </ac:spMkLst>
        </pc:spChg>
        <pc:spChg chg="add del">
          <ac:chgData name="Julia Johnson" userId="ff22ce8ef6168c3e" providerId="LiveId" clId="{A1FAF5DE-E82A-41AA-8493-9EF912E38D01}" dt="2024-04-15T05:22:30.575" v="605" actId="26606"/>
          <ac:spMkLst>
            <pc:docMk/>
            <pc:sldMk cId="3947759317" sldId="323"/>
            <ac:spMk id="14" creationId="{EC44F520-2598-460E-9F91-B02F60830CA2}"/>
          </ac:spMkLst>
        </pc:spChg>
        <pc:spChg chg="add del">
          <ac:chgData name="Julia Johnson" userId="ff22ce8ef6168c3e" providerId="LiveId" clId="{A1FAF5DE-E82A-41AA-8493-9EF912E38D01}" dt="2024-04-15T05:22:30.575" v="605" actId="26606"/>
          <ac:spMkLst>
            <pc:docMk/>
            <pc:sldMk cId="3947759317" sldId="323"/>
            <ac:spMk id="16" creationId="{1A2B6130-219A-4803-9A18-3CBE5709153B}"/>
          </ac:spMkLst>
        </pc:spChg>
        <pc:spChg chg="add del">
          <ac:chgData name="Julia Johnson" userId="ff22ce8ef6168c3e" providerId="LiveId" clId="{A1FAF5DE-E82A-41AA-8493-9EF912E38D01}" dt="2024-04-15T05:22:30.575" v="605" actId="26606"/>
          <ac:spMkLst>
            <pc:docMk/>
            <pc:sldMk cId="3947759317" sldId="323"/>
            <ac:spMk id="18" creationId="{02AE3F84-6ED3-44F0-BDD3-26960DB35E2C}"/>
          </ac:spMkLst>
        </pc:spChg>
        <pc:spChg chg="add del">
          <ac:chgData name="Julia Johnson" userId="ff22ce8ef6168c3e" providerId="LiveId" clId="{A1FAF5DE-E82A-41AA-8493-9EF912E38D01}" dt="2024-04-15T05:22:30.575" v="605" actId="26606"/>
          <ac:spMkLst>
            <pc:docMk/>
            <pc:sldMk cId="3947759317" sldId="323"/>
            <ac:spMk id="20" creationId="{D2899F98-2D09-4A4B-8DC4-E47F81A2DE00}"/>
          </ac:spMkLst>
        </pc:spChg>
        <pc:spChg chg="add del">
          <ac:chgData name="Julia Johnson" userId="ff22ce8ef6168c3e" providerId="LiveId" clId="{A1FAF5DE-E82A-41AA-8493-9EF912E38D01}" dt="2024-04-15T05:22:30.575" v="605" actId="26606"/>
          <ac:spMkLst>
            <pc:docMk/>
            <pc:sldMk cId="3947759317" sldId="323"/>
            <ac:spMk id="22" creationId="{699F6E23-8A0C-4FDE-A11A-F493EABFA506}"/>
          </ac:spMkLst>
        </pc:spChg>
        <pc:spChg chg="add del">
          <ac:chgData name="Julia Johnson" userId="ff22ce8ef6168c3e" providerId="LiveId" clId="{A1FAF5DE-E82A-41AA-8493-9EF912E38D01}" dt="2024-04-15T05:22:30.575" v="605" actId="26606"/>
          <ac:spMkLst>
            <pc:docMk/>
            <pc:sldMk cId="3947759317" sldId="323"/>
            <ac:spMk id="24" creationId="{403FF3CD-31DA-4ADC-9D54-6E5D8F56E4FF}"/>
          </ac:spMkLst>
        </pc:spChg>
        <pc:spChg chg="add del">
          <ac:chgData name="Julia Johnson" userId="ff22ce8ef6168c3e" providerId="LiveId" clId="{A1FAF5DE-E82A-41AA-8493-9EF912E38D01}" dt="2024-04-15T05:22:30.528" v="604" actId="26606"/>
          <ac:spMkLst>
            <pc:docMk/>
            <pc:sldMk cId="3947759317" sldId="323"/>
            <ac:spMk id="30" creationId="{BD4C0BBB-0042-4603-A226-6117F3FD5B3C}"/>
          </ac:spMkLst>
        </pc:spChg>
        <pc:spChg chg="add">
          <ac:chgData name="Julia Johnson" userId="ff22ce8ef6168c3e" providerId="LiveId" clId="{A1FAF5DE-E82A-41AA-8493-9EF912E38D01}" dt="2024-04-15T05:22:30.575" v="605" actId="26606"/>
          <ac:spMkLst>
            <pc:docMk/>
            <pc:sldMk cId="3947759317" sldId="323"/>
            <ac:spMk id="31" creationId="{BD4C0BBB-0042-4603-A226-6117F3FD5B3C}"/>
          </ac:spMkLst>
        </pc:spChg>
        <pc:spChg chg="add del">
          <ac:chgData name="Julia Johnson" userId="ff22ce8ef6168c3e" providerId="LiveId" clId="{A1FAF5DE-E82A-41AA-8493-9EF912E38D01}" dt="2024-04-15T05:22:30.528" v="604" actId="26606"/>
          <ac:spMkLst>
            <pc:docMk/>
            <pc:sldMk cId="3947759317" sldId="323"/>
            <ac:spMk id="32" creationId="{EC44F520-2598-460E-9F91-B02F60830CA2}"/>
          </ac:spMkLst>
        </pc:spChg>
        <pc:spChg chg="add">
          <ac:chgData name="Julia Johnson" userId="ff22ce8ef6168c3e" providerId="LiveId" clId="{A1FAF5DE-E82A-41AA-8493-9EF912E38D01}" dt="2024-04-15T05:22:30.575" v="605" actId="26606"/>
          <ac:spMkLst>
            <pc:docMk/>
            <pc:sldMk cId="3947759317" sldId="323"/>
            <ac:spMk id="33" creationId="{EC44F520-2598-460E-9F91-B02F60830CA2}"/>
          </ac:spMkLst>
        </pc:spChg>
        <pc:spChg chg="add del">
          <ac:chgData name="Julia Johnson" userId="ff22ce8ef6168c3e" providerId="LiveId" clId="{A1FAF5DE-E82A-41AA-8493-9EF912E38D01}" dt="2024-04-15T05:22:30.528" v="604" actId="26606"/>
          <ac:spMkLst>
            <pc:docMk/>
            <pc:sldMk cId="3947759317" sldId="323"/>
            <ac:spMk id="34" creationId="{ED9D89B5-CCAB-4617-B70E-501DBE3C8437}"/>
          </ac:spMkLst>
        </pc:spChg>
        <pc:spChg chg="add">
          <ac:chgData name="Julia Johnson" userId="ff22ce8ef6168c3e" providerId="LiveId" clId="{A1FAF5DE-E82A-41AA-8493-9EF912E38D01}" dt="2024-04-15T05:22:30.575" v="605" actId="26606"/>
          <ac:spMkLst>
            <pc:docMk/>
            <pc:sldMk cId="3947759317" sldId="323"/>
            <ac:spMk id="35" creationId="{010B2E9B-7C1F-4F51-B45D-B7A4DEB7A537}"/>
          </ac:spMkLst>
        </pc:spChg>
        <pc:spChg chg="add del">
          <ac:chgData name="Julia Johnson" userId="ff22ce8ef6168c3e" providerId="LiveId" clId="{A1FAF5DE-E82A-41AA-8493-9EF912E38D01}" dt="2024-04-15T05:22:30.528" v="604" actId="26606"/>
          <ac:spMkLst>
            <pc:docMk/>
            <pc:sldMk cId="3947759317" sldId="323"/>
            <ac:spMk id="36" creationId="{955DEFE8-24AF-47F7-B020-D4D76ABA1830}"/>
          </ac:spMkLst>
        </pc:spChg>
        <pc:spChg chg="add">
          <ac:chgData name="Julia Johnson" userId="ff22ce8ef6168c3e" providerId="LiveId" clId="{A1FAF5DE-E82A-41AA-8493-9EF912E38D01}" dt="2024-04-15T05:22:30.575" v="605" actId="26606"/>
          <ac:spMkLst>
            <pc:docMk/>
            <pc:sldMk cId="3947759317" sldId="323"/>
            <ac:spMk id="37" creationId="{09EF05D6-F04B-4F92-9224-92BDFB098549}"/>
          </ac:spMkLst>
        </pc:spChg>
        <pc:spChg chg="add del">
          <ac:chgData name="Julia Johnson" userId="ff22ce8ef6168c3e" providerId="LiveId" clId="{A1FAF5DE-E82A-41AA-8493-9EF912E38D01}" dt="2024-04-15T05:22:30.528" v="604" actId="26606"/>
          <ac:spMkLst>
            <pc:docMk/>
            <pc:sldMk cId="3947759317" sldId="323"/>
            <ac:spMk id="38" creationId="{6EAE3873-25FC-4346-B1D5-82E5F9D953ED}"/>
          </ac:spMkLst>
        </pc:spChg>
        <pc:spChg chg="add">
          <ac:chgData name="Julia Johnson" userId="ff22ce8ef6168c3e" providerId="LiveId" clId="{A1FAF5DE-E82A-41AA-8493-9EF912E38D01}" dt="2024-04-15T05:22:30.575" v="605" actId="26606"/>
          <ac:spMkLst>
            <pc:docMk/>
            <pc:sldMk cId="3947759317" sldId="323"/>
            <ac:spMk id="39" creationId="{4B50AB73-5D4A-48BB-9E44-1BE4C17E2AED}"/>
          </ac:spMkLst>
        </pc:spChg>
        <pc:picChg chg="add del">
          <ac:chgData name="Julia Johnson" userId="ff22ce8ef6168c3e" providerId="LiveId" clId="{A1FAF5DE-E82A-41AA-8493-9EF912E38D01}" dt="2024-04-15T05:22:30.528" v="604" actId="26606"/>
          <ac:picMkLst>
            <pc:docMk/>
            <pc:sldMk cId="3947759317" sldId="323"/>
            <ac:picMk id="26" creationId="{FF47742F-B73D-7522-D93D-6D7063D1C35D}"/>
          </ac:picMkLst>
        </pc:picChg>
        <pc:picChg chg="add">
          <ac:chgData name="Julia Johnson" userId="ff22ce8ef6168c3e" providerId="LiveId" clId="{A1FAF5DE-E82A-41AA-8493-9EF912E38D01}" dt="2024-04-15T05:22:30.575" v="605" actId="26606"/>
          <ac:picMkLst>
            <pc:docMk/>
            <pc:sldMk cId="3947759317" sldId="323"/>
            <ac:picMk id="28" creationId="{AFD89A21-93D1-2163-2172-48D5008BB72C}"/>
          </ac:picMkLst>
        </pc:picChg>
      </pc:sldChg>
      <pc:sldChg chg="addSp modSp mod">
        <pc:chgData name="Julia Johnson" userId="ff22ce8ef6168c3e" providerId="LiveId" clId="{A1FAF5DE-E82A-41AA-8493-9EF912E38D01}" dt="2024-04-19T07:04:37.267" v="760" actId="1076"/>
        <pc:sldMkLst>
          <pc:docMk/>
          <pc:sldMk cId="1145279483" sldId="324"/>
        </pc:sldMkLst>
        <pc:spChg chg="mod">
          <ac:chgData name="Julia Johnson" userId="ff22ce8ef6168c3e" providerId="LiveId" clId="{A1FAF5DE-E82A-41AA-8493-9EF912E38D01}" dt="2024-04-19T07:04:37.267" v="760" actId="1076"/>
          <ac:spMkLst>
            <pc:docMk/>
            <pc:sldMk cId="1145279483" sldId="324"/>
            <ac:spMk id="2" creationId="{A51F4BE7-9E34-1C0B-8C95-B626820A8364}"/>
          </ac:spMkLst>
        </pc:spChg>
        <pc:spChg chg="add mod">
          <ac:chgData name="Julia Johnson" userId="ff22ce8ef6168c3e" providerId="LiveId" clId="{A1FAF5DE-E82A-41AA-8493-9EF912E38D01}" dt="2024-04-19T07:04:29.753" v="759" actId="14100"/>
          <ac:spMkLst>
            <pc:docMk/>
            <pc:sldMk cId="1145279483" sldId="324"/>
            <ac:spMk id="3" creationId="{25BF72C1-3813-6EE0-FD51-9B03F61997C0}"/>
          </ac:spMkLst>
        </pc:spChg>
      </pc:sldChg>
      <pc:sldChg chg="modSp mod">
        <pc:chgData name="Julia Johnson" userId="ff22ce8ef6168c3e" providerId="LiveId" clId="{A1FAF5DE-E82A-41AA-8493-9EF912E38D01}" dt="2024-04-15T07:29:27.284" v="741"/>
        <pc:sldMkLst>
          <pc:docMk/>
          <pc:sldMk cId="1345986000" sldId="325"/>
        </pc:sldMkLst>
        <pc:spChg chg="mod">
          <ac:chgData name="Julia Johnson" userId="ff22ce8ef6168c3e" providerId="LiveId" clId="{A1FAF5DE-E82A-41AA-8493-9EF912E38D01}" dt="2024-04-15T07:29:27.284" v="741"/>
          <ac:spMkLst>
            <pc:docMk/>
            <pc:sldMk cId="1345986000" sldId="325"/>
            <ac:spMk id="3" creationId="{7DDA2211-107B-6930-F09A-1059E0B09008}"/>
          </ac:spMkLst>
        </pc:spChg>
      </pc:sldChg>
      <pc:sldChg chg="addSp delSp modSp mod">
        <pc:chgData name="Julia Johnson" userId="ff22ce8ef6168c3e" providerId="LiveId" clId="{A1FAF5DE-E82A-41AA-8493-9EF912E38D01}" dt="2024-04-19T07:54:43.746" v="944" actId="20577"/>
        <pc:sldMkLst>
          <pc:docMk/>
          <pc:sldMk cId="2879611648" sldId="326"/>
        </pc:sldMkLst>
        <pc:spChg chg="mod">
          <ac:chgData name="Julia Johnson" userId="ff22ce8ef6168c3e" providerId="LiveId" clId="{A1FAF5DE-E82A-41AA-8493-9EF912E38D01}" dt="2024-04-15T05:44:55.098" v="610" actId="14100"/>
          <ac:spMkLst>
            <pc:docMk/>
            <pc:sldMk cId="2879611648" sldId="326"/>
            <ac:spMk id="2" creationId="{07228CEB-07D2-4556-3E21-32A3363E59A6}"/>
          </ac:spMkLst>
        </pc:spChg>
        <pc:spChg chg="del mod">
          <ac:chgData name="Julia Johnson" userId="ff22ce8ef6168c3e" providerId="LiveId" clId="{A1FAF5DE-E82A-41AA-8493-9EF912E38D01}" dt="2024-04-19T07:24:21.586" v="787"/>
          <ac:spMkLst>
            <pc:docMk/>
            <pc:sldMk cId="2879611648" sldId="326"/>
            <ac:spMk id="4" creationId="{0149BF41-079B-39FF-D958-5B300CAF3ED5}"/>
          </ac:spMkLst>
        </pc:spChg>
        <pc:spChg chg="add mod">
          <ac:chgData name="Julia Johnson" userId="ff22ce8ef6168c3e" providerId="LiveId" clId="{A1FAF5DE-E82A-41AA-8493-9EF912E38D01}" dt="2024-04-19T07:54:43.746" v="944" actId="20577"/>
          <ac:spMkLst>
            <pc:docMk/>
            <pc:sldMk cId="2879611648" sldId="326"/>
            <ac:spMk id="8" creationId="{F6C8A1B8-49B5-122F-F57E-0E75AC26F161}"/>
          </ac:spMkLst>
        </pc:spChg>
        <pc:picChg chg="add mod">
          <ac:chgData name="Julia Johnson" userId="ff22ce8ef6168c3e" providerId="LiveId" clId="{A1FAF5DE-E82A-41AA-8493-9EF912E38D01}" dt="2024-04-19T07:24:21.586" v="787"/>
          <ac:picMkLst>
            <pc:docMk/>
            <pc:sldMk cId="2879611648" sldId="326"/>
            <ac:picMk id="6" creationId="{FE5FE967-0720-2BF1-3783-0C9559EC1354}"/>
          </ac:picMkLst>
        </pc:picChg>
      </pc:sldChg>
      <pc:sldChg chg="addSp delSp modSp mod">
        <pc:chgData name="Julia Johnson" userId="ff22ce8ef6168c3e" providerId="LiveId" clId="{A1FAF5DE-E82A-41AA-8493-9EF912E38D01}" dt="2024-04-15T07:09:02.749" v="737" actId="14100"/>
        <pc:sldMkLst>
          <pc:docMk/>
          <pc:sldMk cId="2714975081" sldId="327"/>
        </pc:sldMkLst>
        <pc:spChg chg="mod">
          <ac:chgData name="Julia Johnson" userId="ff22ce8ef6168c3e" providerId="LiveId" clId="{A1FAF5DE-E82A-41AA-8493-9EF912E38D01}" dt="2024-04-15T06:12:01.725" v="715" actId="1076"/>
          <ac:spMkLst>
            <pc:docMk/>
            <pc:sldMk cId="2714975081" sldId="327"/>
            <ac:spMk id="2" creationId="{63E5EF41-57A6-F8F6-A554-4892EAC5B5BA}"/>
          </ac:spMkLst>
        </pc:spChg>
        <pc:spChg chg="del">
          <ac:chgData name="Julia Johnson" userId="ff22ce8ef6168c3e" providerId="LiveId" clId="{A1FAF5DE-E82A-41AA-8493-9EF912E38D01}" dt="2024-04-15T06:08:37.256" v="689" actId="22"/>
          <ac:spMkLst>
            <pc:docMk/>
            <pc:sldMk cId="2714975081" sldId="327"/>
            <ac:spMk id="4" creationId="{0A5B94FF-8A8E-F8D2-E86B-191F72993400}"/>
          </ac:spMkLst>
        </pc:spChg>
        <pc:spChg chg="mod">
          <ac:chgData name="Julia Johnson" userId="ff22ce8ef6168c3e" providerId="LiveId" clId="{A1FAF5DE-E82A-41AA-8493-9EF912E38D01}" dt="2024-04-15T06:10:35.508" v="701" actId="26606"/>
          <ac:spMkLst>
            <pc:docMk/>
            <pc:sldMk cId="2714975081" sldId="327"/>
            <ac:spMk id="5" creationId="{92A0381E-73EE-46D0-FC64-DE7F1E31B25F}"/>
          </ac:spMkLst>
        </pc:spChg>
        <pc:spChg chg="add del">
          <ac:chgData name="Julia Johnson" userId="ff22ce8ef6168c3e" providerId="LiveId" clId="{A1FAF5DE-E82A-41AA-8493-9EF912E38D01}" dt="2024-04-15T06:10:35.508" v="701" actId="26606"/>
          <ac:spMkLst>
            <pc:docMk/>
            <pc:sldMk cId="2714975081" sldId="327"/>
            <ac:spMk id="10" creationId="{BD4C0BBB-0042-4603-A226-6117F3FD5B3C}"/>
          </ac:spMkLst>
        </pc:spChg>
        <pc:spChg chg="add mod">
          <ac:chgData name="Julia Johnson" userId="ff22ce8ef6168c3e" providerId="LiveId" clId="{A1FAF5DE-E82A-41AA-8493-9EF912E38D01}" dt="2024-04-15T07:07:07.842" v="728" actId="478"/>
          <ac:spMkLst>
            <pc:docMk/>
            <pc:sldMk cId="2714975081" sldId="327"/>
            <ac:spMk id="11" creationId="{15605C5F-4979-AA4A-6C8F-A2D4D3D8DEF5}"/>
          </ac:spMkLst>
        </pc:spChg>
        <pc:spChg chg="add del">
          <ac:chgData name="Julia Johnson" userId="ff22ce8ef6168c3e" providerId="LiveId" clId="{A1FAF5DE-E82A-41AA-8493-9EF912E38D01}" dt="2024-04-15T06:10:35.508" v="701" actId="26606"/>
          <ac:spMkLst>
            <pc:docMk/>
            <pc:sldMk cId="2714975081" sldId="327"/>
            <ac:spMk id="12" creationId="{EC44F520-2598-460E-9F91-B02F60830CA2}"/>
          </ac:spMkLst>
        </pc:spChg>
        <pc:spChg chg="add del">
          <ac:chgData name="Julia Johnson" userId="ff22ce8ef6168c3e" providerId="LiveId" clId="{A1FAF5DE-E82A-41AA-8493-9EF912E38D01}" dt="2024-04-15T06:10:35.508" v="701" actId="26606"/>
          <ac:spMkLst>
            <pc:docMk/>
            <pc:sldMk cId="2714975081" sldId="327"/>
            <ac:spMk id="14" creationId="{45C5CC17-FF17-43CF-B073-D9051465D5CC}"/>
          </ac:spMkLst>
        </pc:spChg>
        <pc:spChg chg="add del">
          <ac:chgData name="Julia Johnson" userId="ff22ce8ef6168c3e" providerId="LiveId" clId="{A1FAF5DE-E82A-41AA-8493-9EF912E38D01}" dt="2024-04-15T06:10:35.508" v="701" actId="26606"/>
          <ac:spMkLst>
            <pc:docMk/>
            <pc:sldMk cId="2714975081" sldId="327"/>
            <ac:spMk id="16" creationId="{1EBE2DDC-0D14-44E6-A1AB-2EEC09507435}"/>
          </ac:spMkLst>
        </pc:spChg>
        <pc:spChg chg="add del">
          <ac:chgData name="Julia Johnson" userId="ff22ce8ef6168c3e" providerId="LiveId" clId="{A1FAF5DE-E82A-41AA-8493-9EF912E38D01}" dt="2024-04-15T06:10:35.508" v="701" actId="26606"/>
          <ac:spMkLst>
            <pc:docMk/>
            <pc:sldMk cId="2714975081" sldId="327"/>
            <ac:spMk id="18" creationId="{A8543D98-0AA2-43B4-B508-DC1DB7F3DC9A}"/>
          </ac:spMkLst>
        </pc:spChg>
        <pc:spChg chg="add del">
          <ac:chgData name="Julia Johnson" userId="ff22ce8ef6168c3e" providerId="LiveId" clId="{A1FAF5DE-E82A-41AA-8493-9EF912E38D01}" dt="2024-04-15T06:10:35.508" v="701" actId="26606"/>
          <ac:spMkLst>
            <pc:docMk/>
            <pc:sldMk cId="2714975081" sldId="327"/>
            <ac:spMk id="20" creationId="{89723C1D-9A1A-465B-8164-483BF5426613}"/>
          </ac:spMkLst>
        </pc:spChg>
        <pc:spChg chg="add del">
          <ac:chgData name="Julia Johnson" userId="ff22ce8ef6168c3e" providerId="LiveId" clId="{A1FAF5DE-E82A-41AA-8493-9EF912E38D01}" dt="2024-04-15T06:10:35.508" v="701" actId="26606"/>
          <ac:spMkLst>
            <pc:docMk/>
            <pc:sldMk cId="2714975081" sldId="327"/>
            <ac:spMk id="22" creationId="{A6680484-5F73-4078-85C2-415205B1A4C0}"/>
          </ac:spMkLst>
        </pc:spChg>
        <pc:spChg chg="add del">
          <ac:chgData name="Julia Johnson" userId="ff22ce8ef6168c3e" providerId="LiveId" clId="{A1FAF5DE-E82A-41AA-8493-9EF912E38D01}" dt="2024-04-15T06:10:35.508" v="701" actId="26606"/>
          <ac:spMkLst>
            <pc:docMk/>
            <pc:sldMk cId="2714975081" sldId="327"/>
            <ac:spMk id="27" creationId="{BD4C0BBB-0042-4603-A226-6117F3FD5B3C}"/>
          </ac:spMkLst>
        </pc:spChg>
        <pc:spChg chg="add del">
          <ac:chgData name="Julia Johnson" userId="ff22ce8ef6168c3e" providerId="LiveId" clId="{A1FAF5DE-E82A-41AA-8493-9EF912E38D01}" dt="2024-04-15T06:10:35.508" v="701" actId="26606"/>
          <ac:spMkLst>
            <pc:docMk/>
            <pc:sldMk cId="2714975081" sldId="327"/>
            <ac:spMk id="29" creationId="{EC44F520-2598-460E-9F91-B02F60830CA2}"/>
          </ac:spMkLst>
        </pc:spChg>
        <pc:spChg chg="add del">
          <ac:chgData name="Julia Johnson" userId="ff22ce8ef6168c3e" providerId="LiveId" clId="{A1FAF5DE-E82A-41AA-8493-9EF912E38D01}" dt="2024-04-15T06:10:35.508" v="701" actId="26606"/>
          <ac:spMkLst>
            <pc:docMk/>
            <pc:sldMk cId="2714975081" sldId="327"/>
            <ac:spMk id="31" creationId="{2151139A-886F-4B97-8815-729AD3831BBD}"/>
          </ac:spMkLst>
        </pc:spChg>
        <pc:spChg chg="add del">
          <ac:chgData name="Julia Johnson" userId="ff22ce8ef6168c3e" providerId="LiveId" clId="{A1FAF5DE-E82A-41AA-8493-9EF912E38D01}" dt="2024-04-15T06:10:35.508" v="701" actId="26606"/>
          <ac:spMkLst>
            <pc:docMk/>
            <pc:sldMk cId="2714975081" sldId="327"/>
            <ac:spMk id="33" creationId="{79306E6A-0C2C-4983-8D3A-05CD591C1D42}"/>
          </ac:spMkLst>
        </pc:spChg>
        <pc:spChg chg="add del">
          <ac:chgData name="Julia Johnson" userId="ff22ce8ef6168c3e" providerId="LiveId" clId="{A1FAF5DE-E82A-41AA-8493-9EF912E38D01}" dt="2024-04-15T06:10:35.508" v="701" actId="26606"/>
          <ac:spMkLst>
            <pc:docMk/>
            <pc:sldMk cId="2714975081" sldId="327"/>
            <ac:spMk id="35" creationId="{B0144214-50C4-4961-8D54-5876EC2B0A1A}"/>
          </ac:spMkLst>
        </pc:spChg>
        <pc:spChg chg="add del">
          <ac:chgData name="Julia Johnson" userId="ff22ce8ef6168c3e" providerId="LiveId" clId="{A1FAF5DE-E82A-41AA-8493-9EF912E38D01}" dt="2024-04-15T06:10:35.508" v="701" actId="26606"/>
          <ac:spMkLst>
            <pc:docMk/>
            <pc:sldMk cId="2714975081" sldId="327"/>
            <ac:spMk id="37" creationId="{4455F201-A8E8-4E29-9427-DBD221CCF6C5}"/>
          </ac:spMkLst>
        </pc:spChg>
        <pc:spChg chg="add del">
          <ac:chgData name="Julia Johnson" userId="ff22ce8ef6168c3e" providerId="LiveId" clId="{A1FAF5DE-E82A-41AA-8493-9EF912E38D01}" dt="2024-04-15T06:10:35.508" v="701" actId="26606"/>
          <ac:spMkLst>
            <pc:docMk/>
            <pc:sldMk cId="2714975081" sldId="327"/>
            <ac:spMk id="39" creationId="{D625ED14-F0D2-4FCA-87F3-4E3D2A03DF4A}"/>
          </ac:spMkLst>
        </pc:spChg>
        <pc:picChg chg="add del mod ord">
          <ac:chgData name="Julia Johnson" userId="ff22ce8ef6168c3e" providerId="LiveId" clId="{A1FAF5DE-E82A-41AA-8493-9EF912E38D01}" dt="2024-04-15T07:07:07.842" v="728" actId="478"/>
          <ac:picMkLst>
            <pc:docMk/>
            <pc:sldMk cId="2714975081" sldId="327"/>
            <ac:picMk id="6" creationId="{C5942D29-B4D9-2A96-9DB3-0DA73F53C1EA}"/>
          </ac:picMkLst>
        </pc:picChg>
        <pc:picChg chg="add del mod ord">
          <ac:chgData name="Julia Johnson" userId="ff22ce8ef6168c3e" providerId="LiveId" clId="{A1FAF5DE-E82A-41AA-8493-9EF912E38D01}" dt="2024-04-15T07:08:41.256" v="732" actId="478"/>
          <ac:picMkLst>
            <pc:docMk/>
            <pc:sldMk cId="2714975081" sldId="327"/>
            <ac:picMk id="8" creationId="{DFB9CCE0-2900-CB3C-7996-02E9CBF7DB4F}"/>
          </ac:picMkLst>
        </pc:picChg>
        <pc:picChg chg="add mod">
          <ac:chgData name="Julia Johnson" userId="ff22ce8ef6168c3e" providerId="LiveId" clId="{A1FAF5DE-E82A-41AA-8493-9EF912E38D01}" dt="2024-04-15T07:07:18.824" v="730" actId="1076"/>
          <ac:picMkLst>
            <pc:docMk/>
            <pc:sldMk cId="2714975081" sldId="327"/>
            <ac:picMk id="15" creationId="{9BACA31F-1A3F-36CC-81A5-5379A6E348DA}"/>
          </ac:picMkLst>
        </pc:picChg>
        <pc:picChg chg="add mod">
          <ac:chgData name="Julia Johnson" userId="ff22ce8ef6168c3e" providerId="LiveId" clId="{A1FAF5DE-E82A-41AA-8493-9EF912E38D01}" dt="2024-04-15T07:09:02.749" v="737" actId="14100"/>
          <ac:picMkLst>
            <pc:docMk/>
            <pc:sldMk cId="2714975081" sldId="327"/>
            <ac:picMk id="19" creationId="{0C98EA76-7664-8D9E-BF94-E417B0DB0740}"/>
          </ac:picMkLst>
        </pc:picChg>
      </pc:sldChg>
      <pc:sldChg chg="modSp mod">
        <pc:chgData name="Julia Johnson" userId="ff22ce8ef6168c3e" providerId="LiveId" clId="{A1FAF5DE-E82A-41AA-8493-9EF912E38D01}" dt="2024-04-15T05:57:17.291" v="617" actId="20577"/>
        <pc:sldMkLst>
          <pc:docMk/>
          <pc:sldMk cId="1236020800" sldId="328"/>
        </pc:sldMkLst>
        <pc:spChg chg="mod">
          <ac:chgData name="Julia Johnson" userId="ff22ce8ef6168c3e" providerId="LiveId" clId="{A1FAF5DE-E82A-41AA-8493-9EF912E38D01}" dt="2024-04-15T05:57:17.291" v="617" actId="20577"/>
          <ac:spMkLst>
            <pc:docMk/>
            <pc:sldMk cId="1236020800" sldId="328"/>
            <ac:spMk id="2" creationId="{47200491-157B-AF04-FDB0-6DC7D8117ECF}"/>
          </ac:spMkLst>
        </pc:spChg>
      </pc:sldChg>
      <pc:sldChg chg="addSp delSp modSp add mod addAnim">
        <pc:chgData name="Julia Johnson" userId="ff22ce8ef6168c3e" providerId="LiveId" clId="{A1FAF5DE-E82A-41AA-8493-9EF912E38D01}" dt="2024-04-15T06:03:55.809" v="688" actId="1076"/>
        <pc:sldMkLst>
          <pc:docMk/>
          <pc:sldMk cId="193311498" sldId="329"/>
        </pc:sldMkLst>
        <pc:spChg chg="mod">
          <ac:chgData name="Julia Johnson" userId="ff22ce8ef6168c3e" providerId="LiveId" clId="{A1FAF5DE-E82A-41AA-8493-9EF912E38D01}" dt="2024-04-15T06:01:29.970" v="664" actId="26606"/>
          <ac:spMkLst>
            <pc:docMk/>
            <pc:sldMk cId="193311498" sldId="329"/>
            <ac:spMk id="2" creationId="{47200491-157B-AF04-FDB0-6DC7D8117ECF}"/>
          </ac:spMkLst>
        </pc:spChg>
        <pc:spChg chg="mod ord">
          <ac:chgData name="Julia Johnson" userId="ff22ce8ef6168c3e" providerId="LiveId" clId="{A1FAF5DE-E82A-41AA-8493-9EF912E38D01}" dt="2024-04-15T06:01:29.970" v="663" actId="26606"/>
          <ac:spMkLst>
            <pc:docMk/>
            <pc:sldMk cId="193311498" sldId="329"/>
            <ac:spMk id="5" creationId="{A3B43AF6-EDC8-98E3-D78F-2A09CDD4BF8B}"/>
          </ac:spMkLst>
        </pc:spChg>
        <pc:spChg chg="del">
          <ac:chgData name="Julia Johnson" userId="ff22ce8ef6168c3e" providerId="LiveId" clId="{A1FAF5DE-E82A-41AA-8493-9EF912E38D01}" dt="2024-04-15T06:00:35.452" v="659" actId="26606"/>
          <ac:spMkLst>
            <pc:docMk/>
            <pc:sldMk cId="193311498" sldId="329"/>
            <ac:spMk id="10" creationId="{BD4C0BBB-0042-4603-A226-6117F3FD5B3C}"/>
          </ac:spMkLst>
        </pc:spChg>
        <pc:spChg chg="del">
          <ac:chgData name="Julia Johnson" userId="ff22ce8ef6168c3e" providerId="LiveId" clId="{A1FAF5DE-E82A-41AA-8493-9EF912E38D01}" dt="2024-04-15T06:00:35.452" v="659" actId="26606"/>
          <ac:spMkLst>
            <pc:docMk/>
            <pc:sldMk cId="193311498" sldId="329"/>
            <ac:spMk id="12" creationId="{EC44F520-2598-460E-9F91-B02F60830CA2}"/>
          </ac:spMkLst>
        </pc:spChg>
        <pc:spChg chg="del">
          <ac:chgData name="Julia Johnson" userId="ff22ce8ef6168c3e" providerId="LiveId" clId="{A1FAF5DE-E82A-41AA-8493-9EF912E38D01}" dt="2024-04-15T06:00:35.452" v="659" actId="26606"/>
          <ac:spMkLst>
            <pc:docMk/>
            <pc:sldMk cId="193311498" sldId="329"/>
            <ac:spMk id="14" creationId="{68A22513-307E-4203-BEFF-5BBBFAFDDEF3}"/>
          </ac:spMkLst>
        </pc:spChg>
        <pc:spChg chg="del">
          <ac:chgData name="Julia Johnson" userId="ff22ce8ef6168c3e" providerId="LiveId" clId="{A1FAF5DE-E82A-41AA-8493-9EF912E38D01}" dt="2024-04-15T06:00:35.452" v="659" actId="26606"/>
          <ac:spMkLst>
            <pc:docMk/>
            <pc:sldMk cId="193311498" sldId="329"/>
            <ac:spMk id="16" creationId="{B4211F11-4937-44F9-B733-211517A2D824}"/>
          </ac:spMkLst>
        </pc:spChg>
        <pc:spChg chg="del">
          <ac:chgData name="Julia Johnson" userId="ff22ce8ef6168c3e" providerId="LiveId" clId="{A1FAF5DE-E82A-41AA-8493-9EF912E38D01}" dt="2024-04-15T06:00:35.452" v="659" actId="26606"/>
          <ac:spMkLst>
            <pc:docMk/>
            <pc:sldMk cId="193311498" sldId="329"/>
            <ac:spMk id="18" creationId="{6CF7BA0D-619B-4BA4-AF41-9F99DE3017E5}"/>
          </ac:spMkLst>
        </pc:spChg>
        <pc:spChg chg="del">
          <ac:chgData name="Julia Johnson" userId="ff22ce8ef6168c3e" providerId="LiveId" clId="{A1FAF5DE-E82A-41AA-8493-9EF912E38D01}" dt="2024-04-15T06:00:35.452" v="659" actId="26606"/>
          <ac:spMkLst>
            <pc:docMk/>
            <pc:sldMk cId="193311498" sldId="329"/>
            <ac:spMk id="20" creationId="{F20A1EE3-9DEB-45B0-A9FA-080457925705}"/>
          </ac:spMkLst>
        </pc:spChg>
        <pc:spChg chg="del">
          <ac:chgData name="Julia Johnson" userId="ff22ce8ef6168c3e" providerId="LiveId" clId="{A1FAF5DE-E82A-41AA-8493-9EF912E38D01}" dt="2024-04-15T06:00:35.452" v="659" actId="26606"/>
          <ac:spMkLst>
            <pc:docMk/>
            <pc:sldMk cId="193311498" sldId="329"/>
            <ac:spMk id="22" creationId="{C39513AF-ACB9-491F-AB2C-AA27171CB77B}"/>
          </ac:spMkLst>
        </pc:spChg>
        <pc:spChg chg="del">
          <ac:chgData name="Julia Johnson" userId="ff22ce8ef6168c3e" providerId="LiveId" clId="{A1FAF5DE-E82A-41AA-8493-9EF912E38D01}" dt="2024-04-15T06:00:35.452" v="659" actId="26606"/>
          <ac:spMkLst>
            <pc:docMk/>
            <pc:sldMk cId="193311498" sldId="329"/>
            <ac:spMk id="24" creationId="{45F36B92-14BC-4E12-8F9A-737EFED6CE5E}"/>
          </ac:spMkLst>
        </pc:spChg>
        <pc:spChg chg="add del">
          <ac:chgData name="Julia Johnson" userId="ff22ce8ef6168c3e" providerId="LiveId" clId="{A1FAF5DE-E82A-41AA-8493-9EF912E38D01}" dt="2024-04-15T06:01:29.970" v="664" actId="26606"/>
          <ac:spMkLst>
            <pc:docMk/>
            <pc:sldMk cId="193311498" sldId="329"/>
            <ac:spMk id="29" creationId="{BD4C0BBB-0042-4603-A226-6117F3FD5B3C}"/>
          </ac:spMkLst>
        </pc:spChg>
        <pc:spChg chg="add del">
          <ac:chgData name="Julia Johnson" userId="ff22ce8ef6168c3e" providerId="LiveId" clId="{A1FAF5DE-E82A-41AA-8493-9EF912E38D01}" dt="2024-04-15T06:01:29.970" v="664" actId="26606"/>
          <ac:spMkLst>
            <pc:docMk/>
            <pc:sldMk cId="193311498" sldId="329"/>
            <ac:spMk id="31" creationId="{EC44F520-2598-460E-9F91-B02F60830CA2}"/>
          </ac:spMkLst>
        </pc:spChg>
        <pc:spChg chg="add del">
          <ac:chgData name="Julia Johnson" userId="ff22ce8ef6168c3e" providerId="LiveId" clId="{A1FAF5DE-E82A-41AA-8493-9EF912E38D01}" dt="2024-04-15T06:01:29.970" v="664" actId="26606"/>
          <ac:spMkLst>
            <pc:docMk/>
            <pc:sldMk cId="193311498" sldId="329"/>
            <ac:spMk id="33" creationId="{142EC049-6246-4910-8813-CE2F7A1D8E02}"/>
          </ac:spMkLst>
        </pc:spChg>
        <pc:spChg chg="add del">
          <ac:chgData name="Julia Johnson" userId="ff22ce8ef6168c3e" providerId="LiveId" clId="{A1FAF5DE-E82A-41AA-8493-9EF912E38D01}" dt="2024-04-15T06:01:29.970" v="664" actId="26606"/>
          <ac:spMkLst>
            <pc:docMk/>
            <pc:sldMk cId="193311498" sldId="329"/>
            <ac:spMk id="35" creationId="{29CDD650-026F-469B-B901-A9BDBCADEDC5}"/>
          </ac:spMkLst>
        </pc:spChg>
        <pc:spChg chg="add del">
          <ac:chgData name="Julia Johnson" userId="ff22ce8ef6168c3e" providerId="LiveId" clId="{A1FAF5DE-E82A-41AA-8493-9EF912E38D01}" dt="2024-04-15T06:01:29.970" v="664" actId="26606"/>
          <ac:spMkLst>
            <pc:docMk/>
            <pc:sldMk cId="193311498" sldId="329"/>
            <ac:spMk id="37" creationId="{E59CA0E5-57A7-4351-824F-74906E0352E1}"/>
          </ac:spMkLst>
        </pc:spChg>
        <pc:spChg chg="add del">
          <ac:chgData name="Julia Johnson" userId="ff22ce8ef6168c3e" providerId="LiveId" clId="{A1FAF5DE-E82A-41AA-8493-9EF912E38D01}" dt="2024-04-15T06:01:29.970" v="664" actId="26606"/>
          <ac:spMkLst>
            <pc:docMk/>
            <pc:sldMk cId="193311498" sldId="329"/>
            <ac:spMk id="39" creationId="{E3B41C9D-FAD6-42BF-A9D1-66531A9CF8B0}"/>
          </ac:spMkLst>
        </pc:spChg>
        <pc:spChg chg="add del">
          <ac:chgData name="Julia Johnson" userId="ff22ce8ef6168c3e" providerId="LiveId" clId="{A1FAF5DE-E82A-41AA-8493-9EF912E38D01}" dt="2024-04-15T06:01:29.970" v="663" actId="26606"/>
          <ac:spMkLst>
            <pc:docMk/>
            <pc:sldMk cId="193311498" sldId="329"/>
            <ac:spMk id="44" creationId="{BD4C0BBB-0042-4603-A226-6117F3FD5B3C}"/>
          </ac:spMkLst>
        </pc:spChg>
        <pc:spChg chg="add del">
          <ac:chgData name="Julia Johnson" userId="ff22ce8ef6168c3e" providerId="LiveId" clId="{A1FAF5DE-E82A-41AA-8493-9EF912E38D01}" dt="2024-04-15T06:01:29.970" v="663" actId="26606"/>
          <ac:spMkLst>
            <pc:docMk/>
            <pc:sldMk cId="193311498" sldId="329"/>
            <ac:spMk id="46" creationId="{EC44F520-2598-460E-9F91-B02F60830CA2}"/>
          </ac:spMkLst>
        </pc:spChg>
        <pc:spChg chg="add del">
          <ac:chgData name="Julia Johnson" userId="ff22ce8ef6168c3e" providerId="LiveId" clId="{A1FAF5DE-E82A-41AA-8493-9EF912E38D01}" dt="2024-04-15T06:01:29.970" v="663" actId="26606"/>
          <ac:spMkLst>
            <pc:docMk/>
            <pc:sldMk cId="193311498" sldId="329"/>
            <ac:spMk id="48" creationId="{65BD1AA8-819C-4A8C-B12E-9804E6557BF1}"/>
          </ac:spMkLst>
        </pc:spChg>
        <pc:spChg chg="add del">
          <ac:chgData name="Julia Johnson" userId="ff22ce8ef6168c3e" providerId="LiveId" clId="{A1FAF5DE-E82A-41AA-8493-9EF912E38D01}" dt="2024-04-15T06:01:29.970" v="663" actId="26606"/>
          <ac:spMkLst>
            <pc:docMk/>
            <pc:sldMk cId="193311498" sldId="329"/>
            <ac:spMk id="50" creationId="{4FADD74F-3E66-47CF-A433-5A9EB9E94245}"/>
          </ac:spMkLst>
        </pc:spChg>
        <pc:spChg chg="add del">
          <ac:chgData name="Julia Johnson" userId="ff22ce8ef6168c3e" providerId="LiveId" clId="{A1FAF5DE-E82A-41AA-8493-9EF912E38D01}" dt="2024-04-15T06:01:29.970" v="663" actId="26606"/>
          <ac:spMkLst>
            <pc:docMk/>
            <pc:sldMk cId="193311498" sldId="329"/>
            <ac:spMk id="52" creationId="{24AEBD6A-FEC4-48F3-AB0D-36259B00EFEA}"/>
          </ac:spMkLst>
        </pc:spChg>
        <pc:spChg chg="add del">
          <ac:chgData name="Julia Johnson" userId="ff22ce8ef6168c3e" providerId="LiveId" clId="{A1FAF5DE-E82A-41AA-8493-9EF912E38D01}" dt="2024-04-15T06:01:29.970" v="663" actId="26606"/>
          <ac:spMkLst>
            <pc:docMk/>
            <pc:sldMk cId="193311498" sldId="329"/>
            <ac:spMk id="54" creationId="{C8D85630-1183-4383-ACD9-4FD52952CBCA}"/>
          </ac:spMkLst>
        </pc:spChg>
        <pc:spChg chg="add">
          <ac:chgData name="Julia Johnson" userId="ff22ce8ef6168c3e" providerId="LiveId" clId="{A1FAF5DE-E82A-41AA-8493-9EF912E38D01}" dt="2024-04-15T06:01:29.970" v="664" actId="26606"/>
          <ac:spMkLst>
            <pc:docMk/>
            <pc:sldMk cId="193311498" sldId="329"/>
            <ac:spMk id="56" creationId="{6EA86709-BB35-450A-BCD5-7ECBBB7FC377}"/>
          </ac:spMkLst>
        </pc:spChg>
        <pc:spChg chg="add">
          <ac:chgData name="Julia Johnson" userId="ff22ce8ef6168c3e" providerId="LiveId" clId="{A1FAF5DE-E82A-41AA-8493-9EF912E38D01}" dt="2024-04-15T06:01:29.970" v="664" actId="26606"/>
          <ac:spMkLst>
            <pc:docMk/>
            <pc:sldMk cId="193311498" sldId="329"/>
            <ac:spMk id="57" creationId="{BD4C0BBB-0042-4603-A226-6117F3FD5B3C}"/>
          </ac:spMkLst>
        </pc:spChg>
        <pc:spChg chg="add">
          <ac:chgData name="Julia Johnson" userId="ff22ce8ef6168c3e" providerId="LiveId" clId="{A1FAF5DE-E82A-41AA-8493-9EF912E38D01}" dt="2024-04-15T06:01:29.970" v="664" actId="26606"/>
          <ac:spMkLst>
            <pc:docMk/>
            <pc:sldMk cId="193311498" sldId="329"/>
            <ac:spMk id="58" creationId="{B5869348-4204-45A8-854C-C71608CF3B17}"/>
          </ac:spMkLst>
        </pc:spChg>
        <pc:spChg chg="add">
          <ac:chgData name="Julia Johnson" userId="ff22ce8ef6168c3e" providerId="LiveId" clId="{A1FAF5DE-E82A-41AA-8493-9EF912E38D01}" dt="2024-04-15T06:01:29.970" v="664" actId="26606"/>
          <ac:spMkLst>
            <pc:docMk/>
            <pc:sldMk cId="193311498" sldId="329"/>
            <ac:spMk id="59" creationId="{EC44F520-2598-460E-9F91-B02F60830CA2}"/>
          </ac:spMkLst>
        </pc:spChg>
        <pc:spChg chg="add">
          <ac:chgData name="Julia Johnson" userId="ff22ce8ef6168c3e" providerId="LiveId" clId="{A1FAF5DE-E82A-41AA-8493-9EF912E38D01}" dt="2024-04-15T06:01:29.970" v="664" actId="26606"/>
          <ac:spMkLst>
            <pc:docMk/>
            <pc:sldMk cId="193311498" sldId="329"/>
            <ac:spMk id="60" creationId="{5CB1B98F-6A9D-4345-97CC-67423A9D55E1}"/>
          </ac:spMkLst>
        </pc:spChg>
        <pc:spChg chg="add">
          <ac:chgData name="Julia Johnson" userId="ff22ce8ef6168c3e" providerId="LiveId" clId="{A1FAF5DE-E82A-41AA-8493-9EF912E38D01}" dt="2024-04-15T06:01:29.970" v="664" actId="26606"/>
          <ac:spMkLst>
            <pc:docMk/>
            <pc:sldMk cId="193311498" sldId="329"/>
            <ac:spMk id="61" creationId="{448C8D4B-3E7D-418D-934F-53F8A1FBF601}"/>
          </ac:spMkLst>
        </pc:spChg>
        <pc:spChg chg="add">
          <ac:chgData name="Julia Johnson" userId="ff22ce8ef6168c3e" providerId="LiveId" clId="{A1FAF5DE-E82A-41AA-8493-9EF912E38D01}" dt="2024-04-15T06:01:29.970" v="664" actId="26606"/>
          <ac:spMkLst>
            <pc:docMk/>
            <pc:sldMk cId="193311498" sldId="329"/>
            <ac:spMk id="62" creationId="{14A72864-A3A4-43AA-90B4-1D12F173675E}"/>
          </ac:spMkLst>
        </pc:spChg>
        <pc:spChg chg="add">
          <ac:chgData name="Julia Johnson" userId="ff22ce8ef6168c3e" providerId="LiveId" clId="{A1FAF5DE-E82A-41AA-8493-9EF912E38D01}" dt="2024-04-15T06:01:29.970" v="664" actId="26606"/>
          <ac:spMkLst>
            <pc:docMk/>
            <pc:sldMk cId="193311498" sldId="329"/>
            <ac:spMk id="63" creationId="{8C14C4A3-45E8-4676-B196-C58A8AB509E8}"/>
          </ac:spMkLst>
        </pc:spChg>
        <pc:picChg chg="add del mod">
          <ac:chgData name="Julia Johnson" userId="ff22ce8ef6168c3e" providerId="LiveId" clId="{A1FAF5DE-E82A-41AA-8493-9EF912E38D01}" dt="2024-04-15T06:03:37.061" v="684" actId="478"/>
          <ac:picMkLst>
            <pc:docMk/>
            <pc:sldMk cId="193311498" sldId="329"/>
            <ac:picMk id="4" creationId="{20B12A7A-1B4D-2FBB-FFDE-FBC93E6E44F3}"/>
          </ac:picMkLst>
        </pc:picChg>
        <pc:picChg chg="add mod">
          <ac:chgData name="Julia Johnson" userId="ff22ce8ef6168c3e" providerId="LiveId" clId="{A1FAF5DE-E82A-41AA-8493-9EF912E38D01}" dt="2024-04-15T06:03:55.809" v="688" actId="1076"/>
          <ac:picMkLst>
            <pc:docMk/>
            <pc:sldMk cId="193311498" sldId="329"/>
            <ac:picMk id="7" creationId="{2648CAAB-7D7A-D6AE-BDC2-767F3EC48942}"/>
          </ac:picMkLst>
        </pc:picChg>
        <pc:picChg chg="add mod">
          <ac:chgData name="Julia Johnson" userId="ff22ce8ef6168c3e" providerId="LiveId" clId="{A1FAF5DE-E82A-41AA-8493-9EF912E38D01}" dt="2024-04-15T06:03:48.321" v="687" actId="1076"/>
          <ac:picMkLst>
            <pc:docMk/>
            <pc:sldMk cId="193311498" sldId="329"/>
            <ac:picMk id="8" creationId="{CA413CBA-9781-22B8-6EC1-E7D37D38398A}"/>
          </ac:picMkLst>
        </pc:picChg>
      </pc:sldChg>
      <pc:sldChg chg="addSp delSp modSp add mod ord">
        <pc:chgData name="Julia Johnson" userId="ff22ce8ef6168c3e" providerId="LiveId" clId="{A1FAF5DE-E82A-41AA-8493-9EF912E38D01}" dt="2024-04-19T07:20:01.355" v="786"/>
        <pc:sldMkLst>
          <pc:docMk/>
          <pc:sldMk cId="1328237482" sldId="330"/>
        </pc:sldMkLst>
        <pc:spChg chg="mod">
          <ac:chgData name="Julia Johnson" userId="ff22ce8ef6168c3e" providerId="LiveId" clId="{A1FAF5DE-E82A-41AA-8493-9EF912E38D01}" dt="2024-04-19T07:17:05.311" v="783" actId="20577"/>
          <ac:spMkLst>
            <pc:docMk/>
            <pc:sldMk cId="1328237482" sldId="330"/>
            <ac:spMk id="2" creationId="{07228CEB-07D2-4556-3E21-32A3363E59A6}"/>
          </ac:spMkLst>
        </pc:spChg>
        <pc:spChg chg="mod">
          <ac:chgData name="Julia Johnson" userId="ff22ce8ef6168c3e" providerId="LiveId" clId="{A1FAF5DE-E82A-41AA-8493-9EF912E38D01}" dt="2024-04-19T07:17:09.205" v="784"/>
          <ac:spMkLst>
            <pc:docMk/>
            <pc:sldMk cId="1328237482" sldId="330"/>
            <ac:spMk id="3" creationId="{5AC2B880-EE68-D286-1F2E-B1C59A2B27E6}"/>
          </ac:spMkLst>
        </pc:spChg>
        <pc:spChg chg="del">
          <ac:chgData name="Julia Johnson" userId="ff22ce8ef6168c3e" providerId="LiveId" clId="{A1FAF5DE-E82A-41AA-8493-9EF912E38D01}" dt="2024-04-19T07:20:01.355" v="786"/>
          <ac:spMkLst>
            <pc:docMk/>
            <pc:sldMk cId="1328237482" sldId="330"/>
            <ac:spMk id="4" creationId="{0149BF41-079B-39FF-D958-5B300CAF3ED5}"/>
          </ac:spMkLst>
        </pc:spChg>
        <pc:picChg chg="add mod">
          <ac:chgData name="Julia Johnson" userId="ff22ce8ef6168c3e" providerId="LiveId" clId="{A1FAF5DE-E82A-41AA-8493-9EF912E38D01}" dt="2024-04-19T07:20:01.355" v="786"/>
          <ac:picMkLst>
            <pc:docMk/>
            <pc:sldMk cId="1328237482" sldId="330"/>
            <ac:picMk id="6" creationId="{71F1660A-A972-E93C-2B9B-10167D62257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57BDD2-FD8F-DB97-3B52-B87D6F3C20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9B646F6-9457-BD67-7C83-65FAA5E751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49A72A-4651-45C7-9E42-35BFFD46D92F}" type="datetimeFigureOut">
              <a:rPr lang="en-US" smtClean="0"/>
              <a:t>4/19/2024</a:t>
            </a:fld>
            <a:endParaRPr lang="en-US" dirty="0"/>
          </a:p>
        </p:txBody>
      </p:sp>
      <p:sp>
        <p:nvSpPr>
          <p:cNvPr id="4" name="Footer Placeholder 3">
            <a:extLst>
              <a:ext uri="{FF2B5EF4-FFF2-40B4-BE49-F238E27FC236}">
                <a16:creationId xmlns:a16="http://schemas.microsoft.com/office/drawing/2014/main" id="{12D0DE2B-367D-0F52-FAA8-3ACF1E4EAA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8C8EAA-C094-412A-F8A7-2165B600C3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D88172-A614-444B-9E98-71B10C8CDE5C}" type="slidenum">
              <a:rPr lang="en-US" smtClean="0"/>
              <a:t>‹#›</a:t>
            </a:fld>
            <a:endParaRPr lang="en-US" dirty="0"/>
          </a:p>
        </p:txBody>
      </p:sp>
    </p:spTree>
    <p:extLst>
      <p:ext uri="{BB962C8B-B14F-4D97-AF65-F5344CB8AC3E}">
        <p14:creationId xmlns:p14="http://schemas.microsoft.com/office/powerpoint/2010/main" val="1805580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49352-39CB-486C-AEA5-5D17795DD0C7}" type="datetimeFigureOut">
              <a:rPr lang="en-US" smtClean="0"/>
              <a:t>4/18/2024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E6F85-6220-421D-9203-84F526C4C605}" type="slidenum">
              <a:rPr lang="en-US" smtClean="0"/>
              <a:t>‹#›</a:t>
            </a:fld>
            <a:endParaRPr lang="en-US" dirty="0"/>
          </a:p>
        </p:txBody>
      </p:sp>
    </p:spTree>
    <p:extLst>
      <p:ext uri="{BB962C8B-B14F-4D97-AF65-F5344CB8AC3E}">
        <p14:creationId xmlns:p14="http://schemas.microsoft.com/office/powerpoint/2010/main" val="2510255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E6F85-6220-421D-9203-84F526C4C605}" type="slidenum">
              <a:rPr lang="en-US" smtClean="0"/>
              <a:t>1</a:t>
            </a:fld>
            <a:endParaRPr lang="en-US" dirty="0"/>
          </a:p>
        </p:txBody>
      </p:sp>
    </p:spTree>
    <p:extLst>
      <p:ext uri="{BB962C8B-B14F-4D97-AF65-F5344CB8AC3E}">
        <p14:creationId xmlns:p14="http://schemas.microsoft.com/office/powerpoint/2010/main" val="162311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E6F85-6220-421D-9203-84F526C4C605}" type="slidenum">
              <a:rPr lang="en-US" smtClean="0"/>
              <a:t>3</a:t>
            </a:fld>
            <a:endParaRPr lang="en-US" dirty="0"/>
          </a:p>
        </p:txBody>
      </p:sp>
    </p:spTree>
    <p:extLst>
      <p:ext uri="{BB962C8B-B14F-4D97-AF65-F5344CB8AC3E}">
        <p14:creationId xmlns:p14="http://schemas.microsoft.com/office/powerpoint/2010/main" val="329344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0E6F85-6220-421D-9203-84F526C4C605}" type="slidenum">
              <a:rPr lang="en-US" smtClean="0"/>
              <a:t>14</a:t>
            </a:fld>
            <a:endParaRPr lang="en-US" dirty="0"/>
          </a:p>
        </p:txBody>
      </p:sp>
    </p:spTree>
    <p:extLst>
      <p:ext uri="{BB962C8B-B14F-4D97-AF65-F5344CB8AC3E}">
        <p14:creationId xmlns:p14="http://schemas.microsoft.com/office/powerpoint/2010/main" val="217794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31816-AF2F-1242-F46B-D491A845E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A44CE-7EA8-1458-D688-33AE22854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EC9CE-4E9C-5EDC-E164-36D0F5B6DC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D87164-08E0-C6EF-2F03-E48C6796A434}"/>
              </a:ext>
            </a:extLst>
          </p:cNvPr>
          <p:cNvSpPr>
            <a:spLocks noGrp="1"/>
          </p:cNvSpPr>
          <p:nvPr>
            <p:ph type="sldNum" sz="quarter" idx="5"/>
          </p:nvPr>
        </p:nvSpPr>
        <p:spPr/>
        <p:txBody>
          <a:bodyPr/>
          <a:lstStyle/>
          <a:p>
            <a:fld id="{C30E6F85-6220-421D-9203-84F526C4C605}" type="slidenum">
              <a:rPr lang="en-US" smtClean="0"/>
              <a:t>23</a:t>
            </a:fld>
            <a:endParaRPr lang="en-US" dirty="0"/>
          </a:p>
        </p:txBody>
      </p:sp>
    </p:spTree>
    <p:extLst>
      <p:ext uri="{BB962C8B-B14F-4D97-AF65-F5344CB8AC3E}">
        <p14:creationId xmlns:p14="http://schemas.microsoft.com/office/powerpoint/2010/main" val="1477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p14="http://schemas.microsoft.com/office/powerpoint/2010/main" val="22275560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p14="http://schemas.microsoft.com/office/powerpoint/2010/main" val="34215399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p14="http://schemas.microsoft.com/office/powerpoint/2010/main" val="20685195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8121AD-8518-1695-111E-C8CFF8A3D0D4}"/>
              </a:ext>
              <a:ext uri="{C183D7F6-B498-43B3-948B-1728B52AA6E4}">
                <adec:decorative xmlns:adec="http://schemas.microsoft.com/office/drawing/2017/decorative" val="1"/>
              </a:ext>
            </a:extLst>
          </p:cNvPr>
          <p:cNvGrpSpPr/>
          <p:nvPr userDrawn="1"/>
        </p:nvGrpSpPr>
        <p:grpSpPr>
          <a:xfrm>
            <a:off x="-4" y="0"/>
            <a:ext cx="12192004" cy="6858000"/>
            <a:chOff x="-4" y="0"/>
            <a:chExt cx="12192004" cy="6858000"/>
          </a:xfrm>
        </p:grpSpPr>
        <p:sp useBgFill="1">
          <p:nvSpPr>
            <p:cNvPr id="15" name="Rectangle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20" name="Freeform: Shape 19">
              <a:extLst>
                <a:ext uri="{FF2B5EF4-FFF2-40B4-BE49-F238E27FC236}">
                  <a16:creationId xmlns:a16="http://schemas.microsoft.com/office/drawing/2014/main" id="{230DFABF-2A96-46EC-8C35-1C4A9D0A0739}"/>
                </a:ext>
              </a:extLst>
            </p:cNvPr>
            <p:cNvSpPr>
              <a:spLocks noChangeAspect="1"/>
            </p:cNvSpPr>
            <p:nvPr userDrawn="1"/>
          </p:nvSpPr>
          <p:spPr>
            <a:xfrm rot="16200000" flipH="1">
              <a:off x="3489960" y="822961"/>
              <a:ext cx="5212080" cy="5212080"/>
            </a:xfrm>
            <a:prstGeom prst="ellipse">
              <a:avLst/>
            </a:pr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 name="Freeform: Shape 19">
            <a:extLst>
              <a:ext uri="{FF2B5EF4-FFF2-40B4-BE49-F238E27FC236}">
                <a16:creationId xmlns:a16="http://schemas.microsoft.com/office/drawing/2014/main" id="{9829D3BA-2CE1-52FA-09B7-96BDEAF530CE}"/>
              </a:ext>
              <a:ext uri="{C183D7F6-B498-43B3-948B-1728B52AA6E4}">
                <adec:decorative xmlns:adec="http://schemas.microsoft.com/office/drawing/2017/decorative" val="1"/>
              </a:ext>
            </a:extLst>
          </p:cNvPr>
          <p:cNvSpPr>
            <a:spLocks noChangeAspect="1"/>
          </p:cNvSpPr>
          <p:nvPr userDrawn="1"/>
        </p:nvSpPr>
        <p:spPr>
          <a:xfrm>
            <a:off x="3124200" y="459028"/>
            <a:ext cx="5943600" cy="5939944"/>
          </a:xfrm>
          <a:prstGeom prst="ellipse">
            <a:avLst/>
          </a:prstGeom>
          <a:gradFill flip="none" rotWithShape="1">
            <a:gsLst>
              <a:gs pos="7000">
                <a:schemeClr val="accent5">
                  <a:alpha val="30000"/>
                </a:schemeClr>
              </a:gs>
              <a:gs pos="100000">
                <a:schemeClr val="accent3">
                  <a:alpha val="2000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55BA1B2-362C-9BE1-25F7-1E3A86E2667F}"/>
              </a:ext>
            </a:extLst>
          </p:cNvPr>
          <p:cNvSpPr>
            <a:spLocks noGrp="1"/>
          </p:cNvSpPr>
          <p:nvPr>
            <p:ph type="title" hasCustomPrompt="1"/>
          </p:nvPr>
        </p:nvSpPr>
        <p:spPr>
          <a:xfrm>
            <a:off x="975360" y="1731702"/>
            <a:ext cx="10241280" cy="3394596"/>
          </a:xfrm>
        </p:spPr>
        <p:txBody>
          <a:bodyPr anchor="ctr" anchorCtr="0"/>
          <a:lstStyle>
            <a:lvl1pPr algn="ctr">
              <a:defRPr baseline="0"/>
            </a:lvl1pPr>
          </a:lstStyle>
          <a:p>
            <a:r>
              <a:rPr lang="en-US" dirty="0"/>
              <a:t>Click to add title</a:t>
            </a:r>
          </a:p>
        </p:txBody>
      </p:sp>
      <p:sp>
        <p:nvSpPr>
          <p:cNvPr id="3" name="Rectangle 2">
            <a:extLst>
              <a:ext uri="{FF2B5EF4-FFF2-40B4-BE49-F238E27FC236}">
                <a16:creationId xmlns:a16="http://schemas.microsoft.com/office/drawing/2014/main" id="{4253DD31-8C23-CEA0-7016-E263E3AE4D48}"/>
              </a:ext>
              <a:ext uri="{C183D7F6-B498-43B3-948B-1728B52AA6E4}">
                <adec:decorative xmlns:adec="http://schemas.microsoft.com/office/drawing/2017/decorative" val="1"/>
              </a:ext>
            </a:extLst>
          </p:cNvPr>
          <p:cNvSpPr/>
          <p:nvPr userDrawn="1"/>
        </p:nvSpPr>
        <p:spPr>
          <a:xfrm>
            <a:off x="1" y="6401228"/>
            <a:ext cx="12192000" cy="456772"/>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5860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06F3896-19D4-4232-82CE-6C81979F6FE1}"/>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44" name="Rectangle 43">
              <a:extLst>
                <a:ext uri="{FF2B5EF4-FFF2-40B4-BE49-F238E27FC236}">
                  <a16:creationId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37">
            <a:extLst>
              <a:ext uri="{FF2B5EF4-FFF2-40B4-BE49-F238E27FC236}">
                <a16:creationId xmlns:a16="http://schemas.microsoft.com/office/drawing/2014/main" id="{6F7B3B56-B1E0-482A-BCB7-F6DFF267F460}"/>
              </a:ext>
              <a:ext uri="{C183D7F6-B498-43B3-948B-1728B52AA6E4}">
                <adec:decorative xmlns:adec="http://schemas.microsoft.com/office/drawing/2017/decorative" val="1"/>
              </a:ext>
            </a:extLst>
          </p:cNvPr>
          <p:cNvSpPr/>
          <p:nvPr userDrawn="1"/>
        </p:nvSpPr>
        <p:spPr>
          <a:xfrm rot="16200000" flipH="1">
            <a:off x="-152400" y="161109"/>
            <a:ext cx="6400800" cy="6094466"/>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966FDA2-772B-4D2A-AB6A-EE70A258E8F2}"/>
              </a:ext>
              <a:ext uri="{C183D7F6-B498-43B3-948B-1728B52AA6E4}">
                <adec:decorative xmlns:adec="http://schemas.microsoft.com/office/drawing/2017/decorative" val="1"/>
              </a:ext>
            </a:extLst>
          </p:cNvPr>
          <p:cNvSpPr/>
          <p:nvPr userDrawn="1"/>
        </p:nvSpPr>
        <p:spPr>
          <a:xfrm rot="16200000" flipH="1">
            <a:off x="2071713" y="2385989"/>
            <a:ext cx="1951041" cy="6094468"/>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113291B3-B6EE-40A3-8DD7-FA478AD26ED6}"/>
              </a:ext>
              <a:ext uri="{C183D7F6-B498-43B3-948B-1728B52AA6E4}">
                <adec:decorative xmlns:adec="http://schemas.microsoft.com/office/drawing/2017/decorative" val="1"/>
              </a:ext>
            </a:extLst>
          </p:cNvPr>
          <p:cNvSpPr/>
          <p:nvPr userDrawn="1"/>
        </p:nvSpPr>
        <p:spPr>
          <a:xfrm rot="20635413">
            <a:off x="1810016" y="1721821"/>
            <a:ext cx="3900087"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CD997F7F-035E-456B-A91D-449104462481}"/>
              </a:ext>
              <a:ext uri="{C183D7F6-B498-43B3-948B-1728B52AA6E4}">
                <adec:decorative xmlns:adec="http://schemas.microsoft.com/office/drawing/2017/decorative" val="1"/>
              </a:ext>
            </a:extLst>
          </p:cNvPr>
          <p:cNvSpPr/>
          <p:nvPr userDrawn="1"/>
        </p:nvSpPr>
        <p:spPr>
          <a:xfrm rot="5400000" flipH="1">
            <a:off x="1075528" y="-614277"/>
            <a:ext cx="4400609" cy="5637268"/>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ED625ADC-8F5C-4D24-FB31-E0A0566E6A9B}"/>
              </a:ext>
              <a:ext uri="{C183D7F6-B498-43B3-948B-1728B52AA6E4}">
                <adec:decorative xmlns:adec="http://schemas.microsoft.com/office/drawing/2017/decorative" val="1"/>
              </a:ext>
            </a:extLst>
          </p:cNvPr>
          <p:cNvSpPr/>
          <p:nvPr userDrawn="1"/>
        </p:nvSpPr>
        <p:spPr>
          <a:xfrm rot="16200000" flipH="1">
            <a:off x="6314338" y="572611"/>
            <a:ext cx="5676110" cy="5167469"/>
          </a:xfrm>
          <a:custGeom>
            <a:avLst/>
            <a:gdLst>
              <a:gd name="connsiteX0" fmla="*/ 2370046 w 5676110"/>
              <a:gd name="connsiteY0" fmla="*/ 0 h 5167469"/>
              <a:gd name="connsiteX1" fmla="*/ 2370046 w 5676110"/>
              <a:gd name="connsiteY1" fmla="*/ 5165927 h 5167469"/>
              <a:gd name="connsiteX2" fmla="*/ 5676110 w 5676110"/>
              <a:gd name="connsiteY2" fmla="*/ 5165927 h 5167469"/>
              <a:gd name="connsiteX3" fmla="*/ 5676110 w 5676110"/>
              <a:gd name="connsiteY3" fmla="*/ 0 h 5167469"/>
              <a:gd name="connsiteX4" fmla="*/ 0 w 5676110"/>
              <a:gd name="connsiteY4" fmla="*/ 2584289 h 5167469"/>
              <a:gd name="connsiteX5" fmla="*/ 2273104 w 5676110"/>
              <a:gd name="connsiteY5" fmla="*/ 5162459 h 5167469"/>
              <a:gd name="connsiteX6" fmla="*/ 2370044 w 5676110"/>
              <a:gd name="connsiteY6" fmla="*/ 5167469 h 5167469"/>
              <a:gd name="connsiteX7" fmla="*/ 2370043 w 5676110"/>
              <a:gd name="connsiteY7" fmla="*/ 1109 h 5167469"/>
              <a:gd name="connsiteX8" fmla="*/ 2273104 w 5676110"/>
              <a:gd name="connsiteY8" fmla="*/ 6119 h 5167469"/>
              <a:gd name="connsiteX9" fmla="*/ 0 w 5676110"/>
              <a:gd name="connsiteY9" fmla="*/ 2584289 h 5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6110" h="5167469">
                <a:moveTo>
                  <a:pt x="2370046" y="0"/>
                </a:moveTo>
                <a:lnTo>
                  <a:pt x="2370046" y="5165927"/>
                </a:lnTo>
                <a:lnTo>
                  <a:pt x="5676110" y="5165927"/>
                </a:lnTo>
                <a:lnTo>
                  <a:pt x="5676110" y="0"/>
                </a:lnTo>
                <a:close/>
                <a:moveTo>
                  <a:pt x="0" y="2584289"/>
                </a:moveTo>
                <a:cubicBezTo>
                  <a:pt x="0" y="3926109"/>
                  <a:pt x="996335" y="5029746"/>
                  <a:pt x="2273104" y="5162459"/>
                </a:cubicBezTo>
                <a:lnTo>
                  <a:pt x="2370044" y="5167469"/>
                </a:lnTo>
                <a:lnTo>
                  <a:pt x="2370043" y="1109"/>
                </a:lnTo>
                <a:lnTo>
                  <a:pt x="2273104" y="6119"/>
                </a:lnTo>
                <a:cubicBezTo>
                  <a:pt x="996335" y="138833"/>
                  <a:pt x="0" y="1242470"/>
                  <a:pt x="0" y="2584289"/>
                </a:cubicBezTo>
                <a:close/>
              </a:path>
            </a:pathLst>
          </a:custGeom>
          <a:gradFill flip="none" rotWithShape="1">
            <a:gsLst>
              <a:gs pos="7000">
                <a:schemeClr val="accent2"/>
              </a:gs>
              <a:gs pos="26000">
                <a:srgbClr val="C95A84"/>
              </a:gs>
              <a:gs pos="65000">
                <a:schemeClr val="accent6"/>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C4BB0C4-4982-9534-E355-6F700CA613BC}"/>
              </a:ext>
            </a:extLst>
          </p:cNvPr>
          <p:cNvSpPr>
            <a:spLocks noGrp="1"/>
          </p:cNvSpPr>
          <p:nvPr>
            <p:ph type="title"/>
          </p:nvPr>
        </p:nvSpPr>
        <p:spPr>
          <a:xfrm>
            <a:off x="626165" y="189782"/>
            <a:ext cx="5219086" cy="3830130"/>
          </a:xfrm>
        </p:spPr>
        <p:txBody>
          <a:bodyPr/>
          <a:lstStyle>
            <a:lvl1pPr>
              <a:defRPr/>
            </a:lvl1pPr>
          </a:lstStyle>
          <a:p>
            <a:r>
              <a:rPr lang="en-US"/>
              <a:t>Click to edit Master title style</a:t>
            </a:r>
            <a:endParaRPr lang="en-US" dirty="0"/>
          </a:p>
        </p:txBody>
      </p:sp>
      <p:sp>
        <p:nvSpPr>
          <p:cNvPr id="30" name="Footer Placeholder 4">
            <a:extLst>
              <a:ext uri="{FF2B5EF4-FFF2-40B4-BE49-F238E27FC236}">
                <a16:creationId xmlns:a16="http://schemas.microsoft.com/office/drawing/2014/main" id="{43D0BC76-B58B-4508-A4FF-DC3D3ADB54CE}"/>
              </a:ext>
            </a:extLst>
          </p:cNvPr>
          <p:cNvSpPr>
            <a:spLocks noGrp="1"/>
          </p:cNvSpPr>
          <p:nvPr>
            <p:ph type="ftr" sz="quarter" idx="11"/>
          </p:nvPr>
        </p:nvSpPr>
        <p:spPr>
          <a:xfrm rot="5400000">
            <a:off x="-1739649" y="1823065"/>
            <a:ext cx="3936495" cy="457200"/>
          </a:xfrm>
        </p:spPr>
        <p:txBody>
          <a:bodyPr/>
          <a:lstStyle>
            <a:lvl1pPr>
              <a:defRPr>
                <a:solidFill>
                  <a:schemeClr val="bg1"/>
                </a:solidFill>
              </a:defRPr>
            </a:lvl1pPr>
          </a:lstStyle>
          <a:p>
            <a:r>
              <a:rPr lang="en-US" dirty="0"/>
              <a:t>Presentation Title</a:t>
            </a:r>
          </a:p>
        </p:txBody>
      </p:sp>
      <p:sp>
        <p:nvSpPr>
          <p:cNvPr id="3" name="Content Placeholder 2">
            <a:extLst>
              <a:ext uri="{FF2B5EF4-FFF2-40B4-BE49-F238E27FC236}">
                <a16:creationId xmlns:a16="http://schemas.microsoft.com/office/drawing/2014/main" id="{50A73B76-2F23-43F4-BD43-914BAEE88CF6}"/>
              </a:ext>
            </a:extLst>
          </p:cNvPr>
          <p:cNvSpPr>
            <a:spLocks noGrp="1"/>
          </p:cNvSpPr>
          <p:nvPr>
            <p:ph sz="quarter" idx="16" hasCustomPrompt="1"/>
          </p:nvPr>
        </p:nvSpPr>
        <p:spPr>
          <a:xfrm>
            <a:off x="6887059" y="2009950"/>
            <a:ext cx="4529559" cy="3725411"/>
          </a:xfrm>
        </p:spPr>
        <p:txBody>
          <a:bodyPr anchor="ctr">
            <a:normAutofit/>
          </a:bodyPr>
          <a:lstStyle>
            <a:lvl1pPr marL="457200" indent="-228600" algn="l">
              <a:buFont typeface="Arial" panose="020B0604020202020204" pitchFamily="34" charset="0"/>
              <a:buChar char="•"/>
              <a:defRPr sz="2000">
                <a:solidFill>
                  <a:schemeClr val="tx1"/>
                </a:solidFill>
              </a:defRPr>
            </a:lvl1pPr>
            <a:lvl2pPr marL="800100"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Date Placeholder 3">
            <a:extLst>
              <a:ext uri="{FF2B5EF4-FFF2-40B4-BE49-F238E27FC236}">
                <a16:creationId xmlns:a16="http://schemas.microsoft.com/office/drawing/2014/main" id="{B0C91521-9FA7-4A68-9C94-30DAE875F3AF}"/>
              </a:ext>
            </a:extLst>
          </p:cNvPr>
          <p:cNvSpPr>
            <a:spLocks noGrp="1"/>
          </p:cNvSpPr>
          <p:nvPr>
            <p:ph type="dt" sz="half" idx="10"/>
          </p:nvPr>
        </p:nvSpPr>
        <p:spPr>
          <a:xfrm>
            <a:off x="7910111" y="6409170"/>
            <a:ext cx="3702392" cy="448830"/>
          </a:xfrm>
        </p:spPr>
        <p:txBody>
          <a:bodyPr/>
          <a:lstStyle>
            <a:lvl1pPr>
              <a:defRPr>
                <a:solidFill>
                  <a:schemeClr val="bg1"/>
                </a:solidFill>
              </a:defRPr>
            </a:lvl1pPr>
          </a:lstStyle>
          <a:p>
            <a:r>
              <a:rPr lang="en-US"/>
              <a:t>20XX</a:t>
            </a:r>
            <a:endParaRPr lang="en-US" dirty="0"/>
          </a:p>
        </p:txBody>
      </p:sp>
      <p:sp>
        <p:nvSpPr>
          <p:cNvPr id="36" name="Slide Number Placeholder 5">
            <a:extLst>
              <a:ext uri="{FF2B5EF4-FFF2-40B4-BE49-F238E27FC236}">
                <a16:creationId xmlns:a16="http://schemas.microsoft.com/office/drawing/2014/main" id="{43143B3C-F960-42CF-BBA0-4990E987477B}"/>
              </a:ext>
            </a:extLst>
          </p:cNvPr>
          <p:cNvSpPr>
            <a:spLocks noGrp="1"/>
          </p:cNvSpPr>
          <p:nvPr>
            <p:ph type="sldNum" sz="quarter" idx="12"/>
          </p:nvPr>
        </p:nvSpPr>
        <p:spPr>
          <a:xfrm>
            <a:off x="11669678" y="6408742"/>
            <a:ext cx="438652" cy="448830"/>
          </a:xfrm>
        </p:spPr>
        <p:txBody>
          <a:bodyPr/>
          <a:lstStyle>
            <a:lvl1pPr>
              <a:defRPr>
                <a:solidFill>
                  <a:schemeClr val="bg1"/>
                </a:solidFill>
              </a:defRPr>
            </a:lvl1pPr>
          </a:lstStyle>
          <a:p>
            <a:fld id="{39A857F5-96C8-461D-A78C-38E92FE1C522}" type="slidenum">
              <a:rPr lang="en-US" smtClean="0"/>
              <a:pPr/>
              <a:t>‹#›</a:t>
            </a:fld>
            <a:endParaRPr lang="en-US" dirty="0"/>
          </a:p>
        </p:txBody>
      </p:sp>
    </p:spTree>
    <p:extLst>
      <p:ext uri="{BB962C8B-B14F-4D97-AF65-F5344CB8AC3E}">
        <p14:creationId xmlns:p14="http://schemas.microsoft.com/office/powerpoint/2010/main" val="3165212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E402A4-F264-4871-DFF1-9A34F1F199C2}"/>
              </a:ext>
              <a:ext uri="{C183D7F6-B498-43B3-948B-1728B52AA6E4}">
                <adec:decorative xmlns:adec="http://schemas.microsoft.com/office/drawing/2017/decorative" val="1"/>
              </a:ext>
            </a:extLst>
          </p:cNvPr>
          <p:cNvGrpSpPr/>
          <p:nvPr userDrawn="1"/>
        </p:nvGrpSpPr>
        <p:grpSpPr>
          <a:xfrm>
            <a:off x="-30482" y="0"/>
            <a:ext cx="12252955" cy="6858000"/>
            <a:chOff x="-30482" y="0"/>
            <a:chExt cx="12252955" cy="6858000"/>
          </a:xfrm>
        </p:grpSpPr>
        <p:sp useBgFill="1">
          <p:nvSpPr>
            <p:cNvPr id="15" name="Rectangle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412D4F2-D8CF-48D7-8E93-9342D2AE3950}"/>
                </a:ext>
              </a:extLst>
            </p:cNvPr>
            <p:cNvSpPr/>
            <p:nvPr userDrawn="1"/>
          </p:nvSpPr>
          <p:spPr>
            <a:xfrm rot="10800000" flipH="1">
              <a:off x="-425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954D1A4-E8FD-4E5A-A528-35498A356680}"/>
                </a:ext>
              </a:extLst>
            </p:cNvPr>
            <p:cNvSpPr/>
            <p:nvPr userDrawn="1"/>
          </p:nvSpPr>
          <p:spPr>
            <a:xfrm rot="10800000" flipH="1">
              <a:off x="-30482" y="0"/>
              <a:ext cx="6553723"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20" name="Freeform: Shape 19">
              <a:extLst>
                <a:ext uri="{FF2B5EF4-FFF2-40B4-BE49-F238E27FC236}">
                  <a16:creationId xmlns:a16="http://schemas.microsoft.com/office/drawing/2014/main" id="{230DFABF-2A96-46EC-8C35-1C4A9D0A0739}"/>
                </a:ext>
              </a:extLst>
            </p:cNvPr>
            <p:cNvSpPr/>
            <p:nvPr userDrawn="1"/>
          </p:nvSpPr>
          <p:spPr>
            <a:xfrm flipH="1">
              <a:off x="6523243" y="469850"/>
              <a:ext cx="3170572" cy="6387725"/>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10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9">
              <a:extLst>
                <a:ext uri="{FF2B5EF4-FFF2-40B4-BE49-F238E27FC236}">
                  <a16:creationId xmlns:a16="http://schemas.microsoft.com/office/drawing/2014/main" id="{0CC1E85A-F138-6197-E8DA-2DE6BB5E0619}"/>
                </a:ext>
              </a:extLst>
            </p:cNvPr>
            <p:cNvSpPr>
              <a:spLocks noChangeAspect="1"/>
            </p:cNvSpPr>
            <p:nvPr userDrawn="1"/>
          </p:nvSpPr>
          <p:spPr>
            <a:xfrm rot="16200000" flipH="1">
              <a:off x="3822710" y="933418"/>
              <a:ext cx="5431536" cy="5431536"/>
            </a:xfrm>
            <a:prstGeom prst="ellipse">
              <a:avLst/>
            </a:pr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6EECD023-F890-6522-3CBB-909C23BF31B3}"/>
                </a:ext>
              </a:extLst>
            </p:cNvPr>
            <p:cNvSpPr/>
            <p:nvPr userDrawn="1"/>
          </p:nvSpPr>
          <p:spPr>
            <a:xfrm rot="5400000" flipH="1">
              <a:off x="8043933" y="2679459"/>
              <a:ext cx="2657845" cy="5699234"/>
            </a:xfrm>
            <a:prstGeom prst="rect">
              <a:avLst/>
            </a:prstGeom>
            <a:gradFill>
              <a:gsLst>
                <a:gs pos="2000">
                  <a:schemeClr val="accent4">
                    <a:alpha val="50000"/>
                  </a:schemeClr>
                </a:gs>
                <a:gs pos="100000">
                  <a:schemeClr val="accent3">
                    <a:alpha val="2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155BA1B2-362C-9BE1-25F7-1E3A86E2667F}"/>
              </a:ext>
            </a:extLst>
          </p:cNvPr>
          <p:cNvSpPr>
            <a:spLocks noGrp="1"/>
          </p:cNvSpPr>
          <p:nvPr>
            <p:ph type="title" hasCustomPrompt="1"/>
          </p:nvPr>
        </p:nvSpPr>
        <p:spPr>
          <a:xfrm>
            <a:off x="741872" y="548640"/>
            <a:ext cx="5538158" cy="5810678"/>
          </a:xfrm>
        </p:spPr>
        <p:txBody>
          <a:bodyPr anchor="ctr" anchorCtr="0"/>
          <a:lstStyle>
            <a:lvl1pPr algn="l">
              <a:defRPr baseline="0"/>
            </a:lvl1pPr>
          </a:lstStyle>
          <a:p>
            <a:r>
              <a:rPr lang="en-US" dirty="0"/>
              <a:t>Click to add title</a:t>
            </a:r>
          </a:p>
        </p:txBody>
      </p:sp>
      <p:sp>
        <p:nvSpPr>
          <p:cNvPr id="14" name="Picture Placeholder 13">
            <a:extLst>
              <a:ext uri="{FF2B5EF4-FFF2-40B4-BE49-F238E27FC236}">
                <a16:creationId xmlns:a16="http://schemas.microsoft.com/office/drawing/2014/main" id="{E5A540C6-9611-36DF-E763-4F4D9F619037}"/>
              </a:ext>
            </a:extLst>
          </p:cNvPr>
          <p:cNvSpPr>
            <a:spLocks noGrp="1"/>
          </p:cNvSpPr>
          <p:nvPr>
            <p:ph type="pic" sz="quarter" idx="13"/>
          </p:nvPr>
        </p:nvSpPr>
        <p:spPr>
          <a:xfrm>
            <a:off x="6523243" y="948047"/>
            <a:ext cx="2711967" cy="5431330"/>
          </a:xfrm>
          <a:custGeom>
            <a:avLst/>
            <a:gdLst>
              <a:gd name="connsiteX0" fmla="*/ 0 w 2711967"/>
              <a:gd name="connsiteY0" fmla="*/ 0 h 5431330"/>
              <a:gd name="connsiteX1" fmla="*/ 275450 w 2711967"/>
              <a:gd name="connsiteY1" fmla="*/ 13918 h 5431330"/>
              <a:gd name="connsiteX2" fmla="*/ 2711967 w 2711967"/>
              <a:gd name="connsiteY2" fmla="*/ 2715665 h 5431330"/>
              <a:gd name="connsiteX3" fmla="*/ 275450 w 2711967"/>
              <a:gd name="connsiteY3" fmla="*/ 5417412 h 5431330"/>
              <a:gd name="connsiteX4" fmla="*/ 0 w 2711967"/>
              <a:gd name="connsiteY4" fmla="*/ 5431330 h 5431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1967" h="5431330">
                <a:moveTo>
                  <a:pt x="0" y="0"/>
                </a:moveTo>
                <a:lnTo>
                  <a:pt x="275450" y="13918"/>
                </a:lnTo>
                <a:cubicBezTo>
                  <a:pt x="1644006" y="152993"/>
                  <a:pt x="2711967" y="1309531"/>
                  <a:pt x="2711967" y="2715665"/>
                </a:cubicBezTo>
                <a:cubicBezTo>
                  <a:pt x="2711967" y="4121800"/>
                  <a:pt x="1644006" y="5278338"/>
                  <a:pt x="275450" y="5417412"/>
                </a:cubicBezTo>
                <a:lnTo>
                  <a:pt x="0" y="5431330"/>
                </a:lnTo>
                <a:close/>
              </a:path>
            </a:pathLst>
          </a:custGeom>
          <a:solidFill>
            <a:schemeClr val="accent6"/>
          </a:solidFill>
        </p:spPr>
        <p:txBody>
          <a:bodyPr wrap="square" tIns="1645920" rIns="182880" anchor="t" anchorCtr="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050996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8121AD-8518-1695-111E-C8CFF8A3D0D4}"/>
              </a:ext>
              <a:ext uri="{C183D7F6-B498-43B3-948B-1728B52AA6E4}">
                <adec:decorative xmlns:adec="http://schemas.microsoft.com/office/drawing/2017/decorative" val="1"/>
              </a:ext>
            </a:extLst>
          </p:cNvPr>
          <p:cNvGrpSpPr/>
          <p:nvPr userDrawn="1"/>
        </p:nvGrpSpPr>
        <p:grpSpPr>
          <a:xfrm>
            <a:off x="-4" y="0"/>
            <a:ext cx="12192004" cy="6858000"/>
            <a:chOff x="-4" y="0"/>
            <a:chExt cx="12192004" cy="6858000"/>
          </a:xfrm>
        </p:grpSpPr>
        <p:sp useBgFill="1">
          <p:nvSpPr>
            <p:cNvPr id="15" name="Rectangle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954D1A4-E8FD-4E5A-A528-35498A356680}"/>
                </a:ext>
              </a:extLst>
            </p:cNvPr>
            <p:cNvSpPr/>
            <p:nvPr userDrawn="1"/>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20" name="Freeform: Shape 19">
              <a:extLst>
                <a:ext uri="{FF2B5EF4-FFF2-40B4-BE49-F238E27FC236}">
                  <a16:creationId xmlns:a16="http://schemas.microsoft.com/office/drawing/2014/main" id="{230DFABF-2A96-46EC-8C35-1C4A9D0A0739}"/>
                </a:ext>
              </a:extLst>
            </p:cNvPr>
            <p:cNvSpPr/>
            <p:nvPr userDrawn="1"/>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155BA1B2-362C-9BE1-25F7-1E3A86E2667F}"/>
              </a:ext>
            </a:extLst>
          </p:cNvPr>
          <p:cNvSpPr>
            <a:spLocks noGrp="1"/>
          </p:cNvSpPr>
          <p:nvPr>
            <p:ph type="title" hasCustomPrompt="1"/>
          </p:nvPr>
        </p:nvSpPr>
        <p:spPr>
          <a:xfrm>
            <a:off x="975360" y="590550"/>
            <a:ext cx="10241280" cy="1439418"/>
          </a:xfrm>
        </p:spPr>
        <p:txBody>
          <a:bodyPr/>
          <a:lstStyle>
            <a:lvl1pPr algn="ctr">
              <a:defRPr baseline="0"/>
            </a:lvl1pPr>
          </a:lstStyle>
          <a:p>
            <a:r>
              <a:rPr lang="en-US" dirty="0"/>
              <a:t>Click to add title</a:t>
            </a:r>
          </a:p>
        </p:txBody>
      </p:sp>
      <p:sp>
        <p:nvSpPr>
          <p:cNvPr id="4" name="Text Placeholder 3">
            <a:extLst>
              <a:ext uri="{FF2B5EF4-FFF2-40B4-BE49-F238E27FC236}">
                <a16:creationId xmlns:a16="http://schemas.microsoft.com/office/drawing/2014/main" id="{3F0D9302-4099-D96F-C590-EF27DFFCD145}"/>
              </a:ext>
            </a:extLst>
          </p:cNvPr>
          <p:cNvSpPr>
            <a:spLocks noGrp="1"/>
          </p:cNvSpPr>
          <p:nvPr>
            <p:ph type="body" sz="quarter" idx="14" hasCustomPrompt="1"/>
          </p:nvPr>
        </p:nvSpPr>
        <p:spPr>
          <a:xfrm>
            <a:off x="975360" y="2408517"/>
            <a:ext cx="10241280" cy="832393"/>
          </a:xfrm>
        </p:spPr>
        <p:txBody>
          <a:bodyPr>
            <a:normAutofit/>
          </a:bodyPr>
          <a:lstStyle>
            <a:lvl1pPr marL="0" indent="0" algn="ctr">
              <a:buNone/>
              <a:defRPr sz="24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subtitle</a:t>
            </a:r>
          </a:p>
        </p:txBody>
      </p:sp>
      <p:sp>
        <p:nvSpPr>
          <p:cNvPr id="23" name="Picture Placeholder 22">
            <a:extLst>
              <a:ext uri="{FF2B5EF4-FFF2-40B4-BE49-F238E27FC236}">
                <a16:creationId xmlns:a16="http://schemas.microsoft.com/office/drawing/2014/main" id="{D7662E6F-0458-41D6-A36A-37011FA74BF8}"/>
              </a:ext>
            </a:extLst>
          </p:cNvPr>
          <p:cNvSpPr>
            <a:spLocks noGrp="1"/>
          </p:cNvSpPr>
          <p:nvPr>
            <p:ph type="pic" sz="quarter" idx="13"/>
          </p:nvPr>
        </p:nvSpPr>
        <p:spPr>
          <a:xfrm>
            <a:off x="2343302" y="3351746"/>
            <a:ext cx="7519558" cy="3506255"/>
          </a:xfrm>
          <a:custGeom>
            <a:avLst/>
            <a:gdLst>
              <a:gd name="connsiteX0" fmla="*/ 3759779 w 7519558"/>
              <a:gd name="connsiteY0" fmla="*/ 0 h 3506255"/>
              <a:gd name="connsiteX1" fmla="*/ 7513560 w 7519558"/>
              <a:gd name="connsiteY1" fmla="*/ 3387468 h 3506255"/>
              <a:gd name="connsiteX2" fmla="*/ 7519558 w 7519558"/>
              <a:gd name="connsiteY2" fmla="*/ 3506255 h 3506255"/>
              <a:gd name="connsiteX3" fmla="*/ 0 w 7519558"/>
              <a:gd name="connsiteY3" fmla="*/ 3506255 h 3506255"/>
              <a:gd name="connsiteX4" fmla="*/ 5998 w 7519558"/>
              <a:gd name="connsiteY4" fmla="*/ 3387468 h 3506255"/>
              <a:gd name="connsiteX5" fmla="*/ 3759779 w 7519558"/>
              <a:gd name="connsiteY5" fmla="*/ 0 h 350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solidFill>
            <a:schemeClr val="accent6"/>
          </a:solidFill>
        </p:spPr>
        <p:txBody>
          <a:bodyPr wrap="square" tIns="365760" anchor="t" anchorCtr="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4262379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6656623-465F-ABF1-A0A3-D5DED6EB1045}"/>
              </a:ext>
              <a:ext uri="{C183D7F6-B498-43B3-948B-1728B52AA6E4}">
                <adec:decorative xmlns:adec="http://schemas.microsoft.com/office/drawing/2017/decorative" val="1"/>
              </a:ext>
            </a:extLst>
          </p:cNvPr>
          <p:cNvGrpSpPr/>
          <p:nvPr userDrawn="1"/>
        </p:nvGrpSpPr>
        <p:grpSpPr>
          <a:xfrm>
            <a:off x="-17809" y="0"/>
            <a:ext cx="6113515" cy="6411879"/>
            <a:chOff x="-17809" y="0"/>
            <a:chExt cx="6113515" cy="6411879"/>
          </a:xfrm>
        </p:grpSpPr>
        <p:sp>
          <p:nvSpPr>
            <p:cNvPr id="36" name="Rectangle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schemeClr>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47B9F2E-88FD-DD95-86E3-4FB51190DCCF}"/>
              </a:ext>
            </a:extLst>
          </p:cNvPr>
          <p:cNvSpPr>
            <a:spLocks noGrp="1"/>
          </p:cNvSpPr>
          <p:nvPr>
            <p:ph type="title"/>
          </p:nvPr>
        </p:nvSpPr>
        <p:spPr>
          <a:xfrm>
            <a:off x="630936" y="80592"/>
            <a:ext cx="5168348" cy="3710115"/>
          </a:xfrm>
        </p:spPr>
        <p:txBody>
          <a:bodyPr/>
          <a:lstStyle/>
          <a:p>
            <a:r>
              <a:rPr lang="en-US"/>
              <a:t>Click to edit Master title style</a:t>
            </a:r>
            <a:endParaRPr lang="en-US" dirty="0"/>
          </a:p>
        </p:txBody>
      </p:sp>
      <p:sp>
        <p:nvSpPr>
          <p:cNvPr id="6" name="Content Placeholder 6">
            <a:extLst>
              <a:ext uri="{FF2B5EF4-FFF2-40B4-BE49-F238E27FC236}">
                <a16:creationId xmlns:a16="http://schemas.microsoft.com/office/drawing/2014/main" id="{D23A755B-04DF-191D-5B87-B81FF2D55322}"/>
              </a:ext>
            </a:extLst>
          </p:cNvPr>
          <p:cNvSpPr>
            <a:spLocks noGrp="1"/>
          </p:cNvSpPr>
          <p:nvPr>
            <p:ph sz="quarter" idx="17" hasCustomPrompt="1"/>
          </p:nvPr>
        </p:nvSpPr>
        <p:spPr>
          <a:xfrm>
            <a:off x="6578502" y="102442"/>
            <a:ext cx="5089242" cy="6177587"/>
          </a:xfrm>
        </p:spPr>
        <p:txBody>
          <a:bodyPr anchor="ctr">
            <a:noAutofit/>
          </a:bodyPr>
          <a:lstStyle>
            <a:lvl1pPr marL="0" indent="0">
              <a:buNone/>
              <a:defRPr sz="2000">
                <a:solidFill>
                  <a:schemeClr val="tx1"/>
                </a:solidFill>
                <a:latin typeface="+mj-lt"/>
              </a:defRPr>
            </a:lvl1pPr>
            <a:lvl2pPr marL="742950" indent="-285750">
              <a:buFont typeface="Arial" panose="020B0604020202020204" pitchFamily="34" charset="0"/>
              <a:buChar char="•"/>
              <a:defRPr sz="2000">
                <a:latin typeface="+mj-lt"/>
              </a:defRPr>
            </a:lvl2pPr>
            <a:lvl3pPr marL="1200150" indent="-285750">
              <a:buFont typeface="Arial" panose="020B0604020202020204" pitchFamily="34" charset="0"/>
              <a:buChar char="•"/>
              <a:defRPr sz="2000">
                <a:latin typeface="+mj-lt"/>
              </a:defRPr>
            </a:lvl3pPr>
            <a:lvl4pPr marL="1657350" indent="-285750">
              <a:buFont typeface="Arial" panose="020B0604020202020204" pitchFamily="34" charset="0"/>
              <a:buChar char="•"/>
              <a:defRPr sz="2000">
                <a:latin typeface="+mj-lt"/>
              </a:defRPr>
            </a:lvl4pPr>
            <a:lvl5pPr marL="2114550" indent="-285750">
              <a:buFont typeface="Arial" panose="020B0604020202020204" pitchFamily="34" charset="0"/>
              <a:buChar char="•"/>
              <a:defRPr sz="2000">
                <a:latin typeface="+mj-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a:xfrm rot="5400000">
            <a:off x="-1625606" y="1707902"/>
            <a:ext cx="3708411" cy="457200"/>
          </a:xfrm>
        </p:spPr>
        <p:txBody>
          <a:bodyPr/>
          <a:lstStyle>
            <a:lvl1pPr>
              <a:defRPr>
                <a:solidFill>
                  <a:schemeClr val="bg1"/>
                </a:solidFill>
              </a:defRPr>
            </a:lvl1pPr>
          </a:lstStyle>
          <a:p>
            <a:r>
              <a:rPr lang="en-US" dirty="0"/>
              <a:t>Presentation Title</a:t>
            </a:r>
          </a:p>
        </p:txBody>
      </p:sp>
      <p:sp>
        <p:nvSpPr>
          <p:cNvPr id="48" name="Date Placeholder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a:lstStyle/>
          <a:p>
            <a:r>
              <a:rPr lang="en-US"/>
              <a:t>20XX</a:t>
            </a:r>
            <a:endParaRPr lang="en-US" dirty="0"/>
          </a:p>
        </p:txBody>
      </p:sp>
      <p:sp>
        <p:nvSpPr>
          <p:cNvPr id="49" name="Slide Number Placeholder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889863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B616C3-0961-9B6D-36D6-B2839AC86E6D}"/>
              </a:ext>
              <a:ext uri="{C183D7F6-B498-43B3-948B-1728B52AA6E4}">
                <adec:decorative xmlns:adec="http://schemas.microsoft.com/office/drawing/2017/decorative" val="1"/>
              </a:ext>
            </a:extLst>
          </p:cNvPr>
          <p:cNvGrpSpPr/>
          <p:nvPr userDrawn="1"/>
        </p:nvGrpSpPr>
        <p:grpSpPr>
          <a:xfrm>
            <a:off x="-4" y="0"/>
            <a:ext cx="12192004" cy="6858000"/>
            <a:chOff x="-4" y="0"/>
            <a:chExt cx="12192004" cy="6858000"/>
          </a:xfrm>
        </p:grpSpPr>
        <p:sp useBgFill="1">
          <p:nvSpPr>
            <p:cNvPr id="15" name="Rectangle 14">
              <a:extLst>
                <a:ext uri="{FF2B5EF4-FFF2-40B4-BE49-F238E27FC236}">
                  <a16:creationId xmlns:a16="http://schemas.microsoft.com/office/drawing/2014/main" id="{52728D19-281F-4946-9684-65A557653DDA}"/>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412D4F2-D8CF-48D7-8E93-9342D2AE3950}"/>
                </a:ext>
              </a:extLst>
            </p:cNvPr>
            <p:cNvSpPr/>
            <p:nvPr userDrawn="1"/>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81071F9-5F9E-43AF-B1F9-8F94CCA0D1D0}"/>
                </a:ext>
              </a:extLst>
            </p:cNvPr>
            <p:cNvSpPr/>
            <p:nvPr userDrawn="1"/>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954D1A4-E8FD-4E5A-A528-35498A356680}"/>
                </a:ext>
              </a:extLst>
            </p:cNvPr>
            <p:cNvSpPr/>
            <p:nvPr userDrawn="1"/>
          </p:nvSpPr>
          <p:spPr>
            <a:xfrm rot="10800000" flipH="1">
              <a:off x="1" y="0"/>
              <a:ext cx="5699229"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grpSp>
          <p:nvGrpSpPr>
            <p:cNvPr id="3" name="Group 2">
              <a:extLst>
                <a:ext uri="{FF2B5EF4-FFF2-40B4-BE49-F238E27FC236}">
                  <a16:creationId xmlns:a16="http://schemas.microsoft.com/office/drawing/2014/main" id="{2F31AF05-E572-B087-8746-089966AF623A}"/>
                </a:ext>
              </a:extLst>
            </p:cNvPr>
            <p:cNvGrpSpPr/>
            <p:nvPr userDrawn="1"/>
          </p:nvGrpSpPr>
          <p:grpSpPr>
            <a:xfrm flipH="1">
              <a:off x="0" y="469850"/>
              <a:ext cx="8399763" cy="6388148"/>
              <a:chOff x="3822710" y="469850"/>
              <a:chExt cx="8399763" cy="6388148"/>
            </a:xfrm>
          </p:grpSpPr>
          <p:sp>
            <p:nvSpPr>
              <p:cNvPr id="20" name="Freeform: Shape 19">
                <a:extLst>
                  <a:ext uri="{FF2B5EF4-FFF2-40B4-BE49-F238E27FC236}">
                    <a16:creationId xmlns:a16="http://schemas.microsoft.com/office/drawing/2014/main" id="{230DFABF-2A96-46EC-8C35-1C4A9D0A0739}"/>
                  </a:ext>
                </a:extLst>
              </p:cNvPr>
              <p:cNvSpPr/>
              <p:nvPr userDrawn="1"/>
            </p:nvSpPr>
            <p:spPr>
              <a:xfrm flipH="1">
                <a:off x="6523243" y="469850"/>
                <a:ext cx="3170572" cy="6387725"/>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10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19">
                <a:extLst>
                  <a:ext uri="{FF2B5EF4-FFF2-40B4-BE49-F238E27FC236}">
                    <a16:creationId xmlns:a16="http://schemas.microsoft.com/office/drawing/2014/main" id="{0CC1E85A-F138-6197-E8DA-2DE6BB5E0619}"/>
                  </a:ext>
                </a:extLst>
              </p:cNvPr>
              <p:cNvSpPr>
                <a:spLocks noChangeAspect="1"/>
              </p:cNvSpPr>
              <p:nvPr userDrawn="1"/>
            </p:nvSpPr>
            <p:spPr>
              <a:xfrm rot="16200000" flipH="1">
                <a:off x="3822710" y="933418"/>
                <a:ext cx="5431536" cy="5431536"/>
              </a:xfrm>
              <a:prstGeom prst="ellipse">
                <a:avLst/>
              </a:pr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6EECD023-F890-6522-3CBB-909C23BF31B3}"/>
                  </a:ext>
                </a:extLst>
              </p:cNvPr>
              <p:cNvSpPr/>
              <p:nvPr userDrawn="1"/>
            </p:nvSpPr>
            <p:spPr>
              <a:xfrm rot="5400000" flipH="1">
                <a:off x="8043933" y="2679459"/>
                <a:ext cx="2657845" cy="5699234"/>
              </a:xfrm>
              <a:prstGeom prst="rect">
                <a:avLst/>
              </a:prstGeom>
              <a:gradFill>
                <a:gsLst>
                  <a:gs pos="2000">
                    <a:schemeClr val="accent4">
                      <a:alpha val="25000"/>
                    </a:schemeClr>
                  </a:gs>
                  <a:gs pos="100000">
                    <a:schemeClr val="accent3">
                      <a:alpha val="2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Title 1">
            <a:extLst>
              <a:ext uri="{FF2B5EF4-FFF2-40B4-BE49-F238E27FC236}">
                <a16:creationId xmlns:a16="http://schemas.microsoft.com/office/drawing/2014/main" id="{155BA1B2-362C-9BE1-25F7-1E3A86E2667F}"/>
              </a:ext>
            </a:extLst>
          </p:cNvPr>
          <p:cNvSpPr>
            <a:spLocks noGrp="1"/>
          </p:cNvSpPr>
          <p:nvPr>
            <p:ph type="title" hasCustomPrompt="1"/>
          </p:nvPr>
        </p:nvSpPr>
        <p:spPr>
          <a:xfrm>
            <a:off x="6191250" y="548640"/>
            <a:ext cx="5486400" cy="3651513"/>
          </a:xfrm>
        </p:spPr>
        <p:txBody>
          <a:bodyPr anchor="b" anchorCtr="0"/>
          <a:lstStyle>
            <a:lvl1pPr algn="l">
              <a:defRPr baseline="0"/>
            </a:lvl1pPr>
          </a:lstStyle>
          <a:p>
            <a:r>
              <a:rPr lang="en-US" dirty="0"/>
              <a:t>Click to add title</a:t>
            </a:r>
          </a:p>
        </p:txBody>
      </p:sp>
      <p:sp>
        <p:nvSpPr>
          <p:cNvPr id="4" name="Text Placeholder 3">
            <a:extLst>
              <a:ext uri="{FF2B5EF4-FFF2-40B4-BE49-F238E27FC236}">
                <a16:creationId xmlns:a16="http://schemas.microsoft.com/office/drawing/2014/main" id="{2E66F428-2517-EC05-3F5E-08602DD4DAB2}"/>
              </a:ext>
            </a:extLst>
          </p:cNvPr>
          <p:cNvSpPr>
            <a:spLocks noGrp="1"/>
          </p:cNvSpPr>
          <p:nvPr>
            <p:ph type="body" sz="quarter" idx="14" hasCustomPrompt="1"/>
          </p:nvPr>
        </p:nvSpPr>
        <p:spPr>
          <a:xfrm>
            <a:off x="6191250" y="4453466"/>
            <a:ext cx="5486400" cy="1855893"/>
          </a:xfrm>
        </p:spPr>
        <p:txBody>
          <a:bodyPr>
            <a:normAutofit/>
          </a:bodyPr>
          <a:lstStyle>
            <a:lvl1pPr marL="0" indent="0" algn="l">
              <a:buNone/>
              <a:defRPr sz="240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subtitle</a:t>
            </a:r>
          </a:p>
        </p:txBody>
      </p:sp>
    </p:spTree>
    <p:extLst>
      <p:ext uri="{BB962C8B-B14F-4D97-AF65-F5344CB8AC3E}">
        <p14:creationId xmlns:p14="http://schemas.microsoft.com/office/powerpoint/2010/main" val="2447684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2 column (comparison slide)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453288-3D76-40C1-BE00-223AB28F13DF}"/>
              </a:ext>
            </a:extLst>
          </p:cNvPr>
          <p:cNvSpPr>
            <a:spLocks noGrp="1"/>
          </p:cNvSpPr>
          <p:nvPr>
            <p:ph type="title" hasCustomPrompt="1"/>
          </p:nvPr>
        </p:nvSpPr>
        <p:spPr>
          <a:xfrm>
            <a:off x="975360" y="795528"/>
            <a:ext cx="10241280" cy="1234440"/>
          </a:xfrm>
        </p:spPr>
        <p:txBody>
          <a:bodyPr/>
          <a:lstStyle>
            <a:lvl1pPr>
              <a:defRPr>
                <a:solidFill>
                  <a:schemeClr val="tx1"/>
                </a:solidFill>
              </a:defRPr>
            </a:lvl1pPr>
          </a:lstStyle>
          <a:p>
            <a:r>
              <a:rPr lang="en-US" dirty="0"/>
              <a:t>Click to add title</a:t>
            </a:r>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a:xfrm rot="5400000">
            <a:off x="-950889" y="1033185"/>
            <a:ext cx="2358977" cy="457200"/>
          </a:xfrm>
        </p:spPr>
        <p:txBody>
          <a:bodyPr/>
          <a:lstStyle/>
          <a:p>
            <a:r>
              <a:rPr lang="en-US" dirty="0"/>
              <a:t>Presentation Title</a:t>
            </a:r>
          </a:p>
        </p:txBody>
      </p:sp>
      <p:sp>
        <p:nvSpPr>
          <p:cNvPr id="2" name="Content Placeholder 2">
            <a:extLst>
              <a:ext uri="{FF2B5EF4-FFF2-40B4-BE49-F238E27FC236}">
                <a16:creationId xmlns:a16="http://schemas.microsoft.com/office/drawing/2014/main" id="{FE7159F4-9C90-4671-D0C4-5A5F1D7BDA47}"/>
              </a:ext>
            </a:extLst>
          </p:cNvPr>
          <p:cNvSpPr>
            <a:spLocks noGrp="1"/>
          </p:cNvSpPr>
          <p:nvPr>
            <p:ph idx="13" hasCustomPrompt="1"/>
          </p:nvPr>
        </p:nvSpPr>
        <p:spPr>
          <a:xfrm>
            <a:off x="974172" y="2441273"/>
            <a:ext cx="4841076" cy="3776596"/>
          </a:xfrm>
        </p:spPr>
        <p:txBody>
          <a:bodyPr>
            <a:noAutofit/>
          </a:bodyPr>
          <a:lstStyle>
            <a:lvl1pPr marL="0" indent="0">
              <a:lnSpc>
                <a:spcPct val="100000"/>
              </a:lnSpc>
              <a:spcBef>
                <a:spcPts val="1000"/>
              </a:spcBef>
              <a:buNone/>
              <a:defRPr sz="2000"/>
            </a:lvl1pPr>
            <a:lvl2pPr marL="228600">
              <a:lnSpc>
                <a:spcPct val="100000"/>
              </a:lnSpc>
              <a:spcBef>
                <a:spcPts val="1000"/>
              </a:spcBef>
              <a:defRPr sz="2000"/>
            </a:lvl2pPr>
            <a:lvl3pPr marL="685800">
              <a:lnSpc>
                <a:spcPct val="100000"/>
              </a:lnSpc>
              <a:spcBef>
                <a:spcPts val="1000"/>
              </a:spcBef>
              <a:defRPr sz="1800"/>
            </a:lvl3pPr>
            <a:lvl4pPr marL="1143000">
              <a:lnSpc>
                <a:spcPct val="100000"/>
              </a:lnSpc>
              <a:spcBef>
                <a:spcPts val="1000"/>
              </a:spcBef>
              <a:defRPr sz="1600"/>
            </a:lvl4pPr>
            <a:lvl5pPr marL="1600200">
              <a:lnSpc>
                <a:spcPct val="100000"/>
              </a:lnSpc>
              <a:spcBef>
                <a:spcPts val="1000"/>
              </a:spcBef>
              <a:defRPr sz="1600"/>
            </a:lvl5pPr>
            <a:lvl6pPr>
              <a:defRPr sz="2000"/>
            </a:lvl6pPr>
            <a:lvl7pPr>
              <a:defRPr sz="2000"/>
            </a:lvl7pPr>
            <a:lvl8pPr>
              <a:defRPr sz="2000"/>
            </a:lvl8pPr>
            <a:lvl9pPr>
              <a:defRPr sz="20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94879934-FAC6-CBA9-F178-98B8359AD3BE}"/>
              </a:ext>
            </a:extLst>
          </p:cNvPr>
          <p:cNvSpPr>
            <a:spLocks noGrp="1"/>
          </p:cNvSpPr>
          <p:nvPr>
            <p:ph idx="14" hasCustomPrompt="1"/>
          </p:nvPr>
        </p:nvSpPr>
        <p:spPr>
          <a:xfrm>
            <a:off x="6371754" y="2441273"/>
            <a:ext cx="4841076" cy="3776596"/>
          </a:xfrm>
        </p:spPr>
        <p:txBody>
          <a:bodyPr>
            <a:noAutofit/>
          </a:bodyPr>
          <a:lstStyle>
            <a:lvl1pPr marL="0" indent="0">
              <a:lnSpc>
                <a:spcPct val="100000"/>
              </a:lnSpc>
              <a:spcBef>
                <a:spcPts val="1000"/>
              </a:spcBef>
              <a:buNone/>
              <a:defRPr sz="2000"/>
            </a:lvl1pPr>
            <a:lvl2pPr marL="228600">
              <a:lnSpc>
                <a:spcPct val="100000"/>
              </a:lnSpc>
              <a:spcBef>
                <a:spcPts val="1000"/>
              </a:spcBef>
              <a:defRPr sz="2000"/>
            </a:lvl2pPr>
            <a:lvl3pPr marL="685800">
              <a:lnSpc>
                <a:spcPct val="100000"/>
              </a:lnSpc>
              <a:spcBef>
                <a:spcPts val="1000"/>
              </a:spcBef>
              <a:defRPr sz="1800"/>
            </a:lvl3pPr>
            <a:lvl4pPr marL="1143000">
              <a:lnSpc>
                <a:spcPct val="100000"/>
              </a:lnSpc>
              <a:spcBef>
                <a:spcPts val="1000"/>
              </a:spcBef>
              <a:defRPr sz="1600"/>
            </a:lvl4pPr>
            <a:lvl5pPr marL="1600200">
              <a:lnSpc>
                <a:spcPct val="100000"/>
              </a:lnSpc>
              <a:spcBef>
                <a:spcPts val="1000"/>
              </a:spcBef>
              <a:defRPr sz="1600"/>
            </a:lvl5pPr>
            <a:lvl6pPr>
              <a:defRPr sz="2000"/>
            </a:lvl6pPr>
            <a:lvl7pPr>
              <a:defRPr sz="2000"/>
            </a:lvl7pPr>
            <a:lvl8pPr>
              <a:defRPr sz="2000"/>
            </a:lvl8pPr>
            <a:lvl9pPr>
              <a:defRPr sz="20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r>
              <a:rPr lang="en-US"/>
              <a:t>20XX</a:t>
            </a:r>
            <a:endParaRPr lang="en-US" dirty="0"/>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4022064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duction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A4A873-9306-44F1-9047-F853F0082D08}"/>
              </a:ext>
            </a:extLst>
          </p:cNvPr>
          <p:cNvSpPr>
            <a:spLocks noGrp="1"/>
          </p:cNvSpPr>
          <p:nvPr>
            <p:ph type="title" hasCustomPrompt="1"/>
          </p:nvPr>
        </p:nvSpPr>
        <p:spPr>
          <a:xfrm>
            <a:off x="4541292" y="457200"/>
            <a:ext cx="7126530" cy="1569368"/>
          </a:xfrm>
        </p:spPr>
        <p:txBody>
          <a:bodyPr>
            <a:noAutofit/>
          </a:bodyPr>
          <a:lstStyle>
            <a:lvl1pPr>
              <a:defRPr>
                <a:solidFill>
                  <a:schemeClr val="tx1"/>
                </a:solidFill>
              </a:defRPr>
            </a:lvl1pPr>
          </a:lstStyle>
          <a:p>
            <a:r>
              <a:rPr lang="en-US" dirty="0"/>
              <a:t>Click to add title</a:t>
            </a:r>
          </a:p>
        </p:txBody>
      </p:sp>
      <p:sp>
        <p:nvSpPr>
          <p:cNvPr id="12" name="Picture Placeholder 11">
            <a:extLst>
              <a:ext uri="{FF2B5EF4-FFF2-40B4-BE49-F238E27FC236}">
                <a16:creationId xmlns:a16="http://schemas.microsoft.com/office/drawing/2014/main" id="{50B5C48D-A262-4537-89A8-437CBFD860EC}"/>
              </a:ext>
            </a:extLst>
          </p:cNvPr>
          <p:cNvSpPr>
            <a:spLocks noGrp="1"/>
          </p:cNvSpPr>
          <p:nvPr>
            <p:ph type="pic" sz="quarter" idx="13"/>
          </p:nvPr>
        </p:nvSpPr>
        <p:spPr>
          <a:xfrm>
            <a:off x="0" y="0"/>
            <a:ext cx="4041648" cy="6409944"/>
          </a:xfrm>
          <a:solidFill>
            <a:schemeClr val="accent6"/>
          </a:solidFill>
        </p:spPr>
        <p:txBody>
          <a:bodyPr tIns="182880" anchor="t" anchorCtr="0">
            <a:normAutofit/>
          </a:bodyPr>
          <a:lstStyle>
            <a:lvl1pPr marL="0" indent="0" algn="ctr">
              <a:buNone/>
              <a:defRPr sz="1400"/>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7" name="Content Placeholder 6">
            <a:extLst>
              <a:ext uri="{FF2B5EF4-FFF2-40B4-BE49-F238E27FC236}">
                <a16:creationId xmlns:a16="http://schemas.microsoft.com/office/drawing/2014/main" id="{CDCF384C-15B5-46CF-BA28-3C6898C9A979}"/>
              </a:ext>
            </a:extLst>
          </p:cNvPr>
          <p:cNvSpPr>
            <a:spLocks noGrp="1"/>
          </p:cNvSpPr>
          <p:nvPr>
            <p:ph sz="quarter" idx="17" hasCustomPrompt="1"/>
          </p:nvPr>
        </p:nvSpPr>
        <p:spPr>
          <a:xfrm>
            <a:off x="4541838" y="2368550"/>
            <a:ext cx="7125906" cy="3390900"/>
          </a:xfrm>
        </p:spPr>
        <p:txBody>
          <a:bodyPr>
            <a:noAutofit/>
          </a:bodyPr>
          <a:lstStyle>
            <a:lvl1pPr marL="0" indent="0">
              <a:buNone/>
              <a:defRPr sz="2000">
                <a:solidFill>
                  <a:schemeClr val="tx1"/>
                </a:solidFill>
              </a:defRPr>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2000"/>
            </a:lvl3pPr>
            <a:lvl4pPr marL="1657350" indent="-285750">
              <a:buFont typeface="Arial" panose="020B0604020202020204" pitchFamily="34" charset="0"/>
              <a:buChar char="•"/>
              <a:defRPr sz="2000"/>
            </a:lvl4pPr>
            <a:lvl5pPr marL="2114550" indent="-285750">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r>
              <a:rPr lang="en-US"/>
              <a:t>20XX</a:t>
            </a:r>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66161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p14="http://schemas.microsoft.com/office/powerpoint/2010/main" val="135617823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6656623-465F-ABF1-A0A3-D5DED6EB1045}"/>
              </a:ext>
              <a:ext uri="{C183D7F6-B498-43B3-948B-1728B52AA6E4}">
                <adec:decorative xmlns:adec="http://schemas.microsoft.com/office/drawing/2017/decorative" val="1"/>
              </a:ext>
            </a:extLst>
          </p:cNvPr>
          <p:cNvGrpSpPr/>
          <p:nvPr userDrawn="1"/>
        </p:nvGrpSpPr>
        <p:grpSpPr>
          <a:xfrm>
            <a:off x="6078485" y="0"/>
            <a:ext cx="6113515" cy="6411879"/>
            <a:chOff x="-17809" y="0"/>
            <a:chExt cx="6113515" cy="6411879"/>
          </a:xfrm>
        </p:grpSpPr>
        <p:sp>
          <p:nvSpPr>
            <p:cNvPr id="36" name="Rectangle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schemeClr>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47B9F2E-88FD-DD95-86E3-4FB51190DCCF}"/>
              </a:ext>
            </a:extLst>
          </p:cNvPr>
          <p:cNvSpPr>
            <a:spLocks noGrp="1"/>
          </p:cNvSpPr>
          <p:nvPr>
            <p:ph type="title"/>
          </p:nvPr>
        </p:nvSpPr>
        <p:spPr>
          <a:xfrm>
            <a:off x="6619461" y="548640"/>
            <a:ext cx="5148469" cy="3291840"/>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a:xfrm rot="5400000">
            <a:off x="-881933" y="964229"/>
            <a:ext cx="2221066" cy="457200"/>
          </a:xfrm>
        </p:spPr>
        <p:txBody>
          <a:bodyPr/>
          <a:lstStyle>
            <a:lvl1pPr>
              <a:defRPr>
                <a:solidFill>
                  <a:schemeClr val="tx1"/>
                </a:solidFill>
              </a:defRPr>
            </a:lvl1pPr>
          </a:lstStyle>
          <a:p>
            <a:r>
              <a:rPr lang="en-US" dirty="0"/>
              <a:t>Presentation Title</a:t>
            </a:r>
          </a:p>
        </p:txBody>
      </p:sp>
      <p:sp>
        <p:nvSpPr>
          <p:cNvPr id="8" name="Content Placeholder 2">
            <a:extLst>
              <a:ext uri="{FF2B5EF4-FFF2-40B4-BE49-F238E27FC236}">
                <a16:creationId xmlns:a16="http://schemas.microsoft.com/office/drawing/2014/main" id="{0436F9EE-DD42-562B-C6F8-A748DBD7676C}"/>
              </a:ext>
            </a:extLst>
          </p:cNvPr>
          <p:cNvSpPr>
            <a:spLocks noGrp="1"/>
          </p:cNvSpPr>
          <p:nvPr>
            <p:ph idx="1" hasCustomPrompt="1"/>
          </p:nvPr>
        </p:nvSpPr>
        <p:spPr>
          <a:xfrm>
            <a:off x="731520" y="548541"/>
            <a:ext cx="5029200" cy="1754821"/>
          </a:xfrm>
        </p:spPr>
        <p:txBody>
          <a:bodyPr>
            <a:noAutofit/>
          </a:bodyPr>
          <a:lstStyle>
            <a:lvl1pPr marL="512064" indent="-512064">
              <a:buFont typeface="+mj-lt"/>
              <a:buAutoNum type="arabicPeriod"/>
              <a:defRPr>
                <a:solidFill>
                  <a:schemeClr val="tx1"/>
                </a:solidFill>
              </a:defRPr>
            </a:lvl1pPr>
            <a:lvl2pPr marL="1143000" indent="-457200">
              <a:buFont typeface="+mj-lt"/>
              <a:buAutoNum type="alphaLcPeriod"/>
              <a:defRPr>
                <a:solidFill>
                  <a:schemeClr val="tx1"/>
                </a:solidFill>
              </a:defRPr>
            </a:lvl2pPr>
            <a:lvl3pPr marL="1600200" indent="-342900">
              <a:buFont typeface="+mj-lt"/>
              <a:buAutoNum type="arabicParenR"/>
              <a:defRPr>
                <a:solidFill>
                  <a:schemeClr val="tx1"/>
                </a:solidFill>
              </a:defRPr>
            </a:lvl3pPr>
            <a:lvl4pPr marL="2057400" indent="-342900">
              <a:buFont typeface="+mj-lt"/>
              <a:buAutoNum type="alphaLcParenR"/>
              <a:defRPr>
                <a:solidFill>
                  <a:schemeClr val="tx1"/>
                </a:solidFill>
              </a:defRPr>
            </a:lvl4pPr>
            <a:lvl5pPr marL="2171700" indent="-342900">
              <a:buFont typeface="+mj-lt"/>
              <a:buAutoNum type="arabicPeriod"/>
              <a:defRPr>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9" name="Content Placeholder 2">
            <a:extLst>
              <a:ext uri="{FF2B5EF4-FFF2-40B4-BE49-F238E27FC236}">
                <a16:creationId xmlns:a16="http://schemas.microsoft.com/office/drawing/2014/main" id="{65EC04E9-710E-36FF-FDD9-AD9A2C4892B2}"/>
              </a:ext>
            </a:extLst>
          </p:cNvPr>
          <p:cNvSpPr>
            <a:spLocks noGrp="1"/>
          </p:cNvSpPr>
          <p:nvPr>
            <p:ph idx="17" hasCustomPrompt="1"/>
          </p:nvPr>
        </p:nvSpPr>
        <p:spPr>
          <a:xfrm>
            <a:off x="728666" y="2477910"/>
            <a:ext cx="5029200" cy="3795570"/>
          </a:xfrm>
        </p:spPr>
        <p:txBody>
          <a:bodyPr>
            <a:noAutofit/>
          </a:bodyPr>
          <a:lstStyle>
            <a:lvl1pPr marL="0" indent="0">
              <a:lnSpc>
                <a:spcPct val="100000"/>
              </a:lnSpc>
              <a:spcBef>
                <a:spcPts val="1000"/>
              </a:spcBef>
              <a:buNone/>
              <a:defRPr>
                <a:solidFill>
                  <a:schemeClr val="tx1"/>
                </a:solidFill>
                <a:latin typeface="+mj-lt"/>
              </a:defRPr>
            </a:lvl1pPr>
            <a:lvl2pPr marL="800100" indent="-342900">
              <a:lnSpc>
                <a:spcPct val="100000"/>
              </a:lnSpc>
              <a:spcBef>
                <a:spcPts val="1000"/>
              </a:spcBef>
              <a:buFont typeface="Arial" panose="020B0604020202020204" pitchFamily="34" charset="0"/>
              <a:buChar char="•"/>
              <a:defRPr>
                <a:solidFill>
                  <a:schemeClr val="tx1"/>
                </a:solidFill>
                <a:latin typeface="+mn-lt"/>
              </a:defRPr>
            </a:lvl2pPr>
            <a:lvl3pPr marL="1200150" indent="-285750">
              <a:lnSpc>
                <a:spcPct val="100000"/>
              </a:lnSpc>
              <a:spcBef>
                <a:spcPts val="1000"/>
              </a:spcBef>
              <a:buFont typeface="Arial" panose="020B0604020202020204" pitchFamily="34" charset="0"/>
              <a:buChar char="•"/>
              <a:defRPr>
                <a:solidFill>
                  <a:schemeClr val="tx1"/>
                </a:solidFill>
                <a:latin typeface="+mn-lt"/>
              </a:defRPr>
            </a:lvl3pPr>
            <a:lvl4pPr marL="1657350" indent="-285750">
              <a:lnSpc>
                <a:spcPct val="100000"/>
              </a:lnSpc>
              <a:spcBef>
                <a:spcPts val="1000"/>
              </a:spcBef>
              <a:buFont typeface="Arial" panose="020B0604020202020204" pitchFamily="34" charset="0"/>
              <a:buChar char="•"/>
              <a:defRPr>
                <a:solidFill>
                  <a:schemeClr val="tx1"/>
                </a:solidFill>
                <a:latin typeface="+mn-lt"/>
              </a:defRPr>
            </a:lvl4pPr>
            <a:lvl5pPr marL="2114550" indent="-285750">
              <a:lnSpc>
                <a:spcPct val="100000"/>
              </a:lnSpc>
              <a:spcBef>
                <a:spcPts val="1000"/>
              </a:spcBef>
              <a:buFont typeface="Arial" panose="020B0604020202020204" pitchFamily="34" charset="0"/>
              <a:buChar char="•"/>
              <a:defRPr>
                <a:solidFill>
                  <a:schemeClr val="tx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Date Placeholder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a:lstStyle/>
          <a:p>
            <a:r>
              <a:rPr lang="en-US"/>
              <a:t>20XX</a:t>
            </a:r>
            <a:endParaRPr lang="en-US" dirty="0"/>
          </a:p>
        </p:txBody>
      </p:sp>
      <p:sp>
        <p:nvSpPr>
          <p:cNvPr id="49" name="Slide Number Placeholder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60566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and tab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453288-3D76-40C1-BE00-223AB28F13DF}"/>
              </a:ext>
            </a:extLst>
          </p:cNvPr>
          <p:cNvSpPr>
            <a:spLocks noGrp="1"/>
          </p:cNvSpPr>
          <p:nvPr>
            <p:ph type="title" hasCustomPrompt="1"/>
          </p:nvPr>
        </p:nvSpPr>
        <p:spPr>
          <a:xfrm>
            <a:off x="731520" y="547358"/>
            <a:ext cx="10924649" cy="1234440"/>
          </a:xfrm>
        </p:spPr>
        <p:txBody>
          <a:bodyPr/>
          <a:lstStyle>
            <a:lvl1pPr>
              <a:defRPr>
                <a:solidFill>
                  <a:schemeClr val="tx1"/>
                </a:solidFill>
              </a:defRPr>
            </a:lvl1pPr>
          </a:lstStyle>
          <a:p>
            <a:r>
              <a:rPr lang="en-US" dirty="0"/>
              <a:t>Click to add title</a:t>
            </a:r>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a:xfrm rot="5400000">
            <a:off x="-826891" y="909187"/>
            <a:ext cx="2110981" cy="457200"/>
          </a:xfrm>
        </p:spPr>
        <p:txBody>
          <a:bodyPr/>
          <a:lstStyle/>
          <a:p>
            <a:r>
              <a:rPr lang="en-US" dirty="0"/>
              <a:t>Presentation Title</a:t>
            </a:r>
          </a:p>
        </p:txBody>
      </p:sp>
      <p:sp>
        <p:nvSpPr>
          <p:cNvPr id="2" name="Content Placeholder 2">
            <a:extLst>
              <a:ext uri="{FF2B5EF4-FFF2-40B4-BE49-F238E27FC236}">
                <a16:creationId xmlns:a16="http://schemas.microsoft.com/office/drawing/2014/main" id="{FE7159F4-9C90-4671-D0C4-5A5F1D7BDA47}"/>
              </a:ext>
            </a:extLst>
          </p:cNvPr>
          <p:cNvSpPr>
            <a:spLocks noGrp="1"/>
          </p:cNvSpPr>
          <p:nvPr>
            <p:ph idx="13" hasCustomPrompt="1"/>
          </p:nvPr>
        </p:nvSpPr>
        <p:spPr>
          <a:xfrm>
            <a:off x="731520" y="2193277"/>
            <a:ext cx="2633552" cy="3699591"/>
          </a:xfrm>
        </p:spPr>
        <p:txBody>
          <a:bodyPr>
            <a:noAutofit/>
          </a:bodyPr>
          <a:lstStyle>
            <a:lvl1pPr marL="0" indent="0">
              <a:lnSpc>
                <a:spcPct val="100000"/>
              </a:lnSpc>
              <a:buNone/>
              <a:defRPr sz="18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2000"/>
            </a:lvl6pPr>
            <a:lvl7pPr>
              <a:defRPr sz="2000"/>
            </a:lvl7pPr>
            <a:lvl8pPr>
              <a:defRPr sz="2000"/>
            </a:lvl8pPr>
            <a:lvl9pPr>
              <a:defRPr sz="2000"/>
            </a:lvl9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4" name="Table Placeholder 13">
            <a:extLst>
              <a:ext uri="{FF2B5EF4-FFF2-40B4-BE49-F238E27FC236}">
                <a16:creationId xmlns:a16="http://schemas.microsoft.com/office/drawing/2014/main" id="{9BEC78A7-502C-725F-1EE1-69E7CFBAD368}"/>
              </a:ext>
            </a:extLst>
          </p:cNvPr>
          <p:cNvSpPr>
            <a:spLocks noGrp="1"/>
          </p:cNvSpPr>
          <p:nvPr>
            <p:ph type="tbl" sz="quarter" idx="15" hasCustomPrompt="1"/>
          </p:nvPr>
        </p:nvSpPr>
        <p:spPr>
          <a:xfrm>
            <a:off x="3840163" y="2193925"/>
            <a:ext cx="7827962" cy="3698875"/>
          </a:xfrm>
        </p:spPr>
        <p:txBody>
          <a:bodyPr/>
          <a:lstStyle>
            <a:lvl1pPr>
              <a:defRPr/>
            </a:lvl1pPr>
          </a:lstStyle>
          <a:p>
            <a:r>
              <a:rPr lang="en-US" dirty="0"/>
              <a:t>Click icon to insert table</a:t>
            </a:r>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r>
              <a:rPr lang="en-US"/>
              <a:t>20XX</a:t>
            </a:r>
            <a:endParaRPr lang="en-US" dirty="0"/>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092482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genda 3">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D997F7F-035E-456B-A91D-449104462481}"/>
              </a:ext>
              <a:ext uri="{C183D7F6-B498-43B3-948B-1728B52AA6E4}">
                <adec:decorative xmlns:adec="http://schemas.microsoft.com/office/drawing/2017/decorative" val="1"/>
              </a:ext>
            </a:extLst>
          </p:cNvPr>
          <p:cNvSpPr/>
          <p:nvPr userDrawn="1"/>
        </p:nvSpPr>
        <p:spPr>
          <a:xfrm rot="16200000">
            <a:off x="5771278" y="445231"/>
            <a:ext cx="6861903" cy="597954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6F7B3B56-B1E0-482A-BCB7-F6DFF267F460}"/>
              </a:ext>
              <a:ext uri="{C183D7F6-B498-43B3-948B-1728B52AA6E4}">
                <adec:decorative xmlns:adec="http://schemas.microsoft.com/office/drawing/2017/decorative" val="1"/>
              </a:ext>
            </a:extLst>
          </p:cNvPr>
          <p:cNvSpPr/>
          <p:nvPr userDrawn="1"/>
        </p:nvSpPr>
        <p:spPr>
          <a:xfrm rot="16200000" flipH="1">
            <a:off x="6001831" y="218573"/>
            <a:ext cx="6400800" cy="5979538"/>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966FDA2-772B-4D2A-AB6A-EE70A258E8F2}"/>
              </a:ext>
              <a:ext uri="{C183D7F6-B498-43B3-948B-1728B52AA6E4}">
                <adec:decorative xmlns:adec="http://schemas.microsoft.com/office/drawing/2017/decorative" val="1"/>
              </a:ext>
            </a:extLst>
          </p:cNvPr>
          <p:cNvSpPr/>
          <p:nvPr userDrawn="1"/>
        </p:nvSpPr>
        <p:spPr>
          <a:xfrm rot="16200000" flipH="1">
            <a:off x="7513392" y="1730137"/>
            <a:ext cx="3377678" cy="5979539"/>
          </a:xfrm>
          <a:prstGeom prst="rect">
            <a:avLst/>
          </a:prstGeom>
          <a:gradFill>
            <a:gsLst>
              <a:gs pos="0">
                <a:schemeClr val="accent5">
                  <a:lumMod val="60000"/>
                  <a:lumOff val="40000"/>
                  <a:alpha val="0"/>
                </a:schemeClr>
              </a:gs>
              <a:gs pos="99000">
                <a:schemeClr val="accent3">
                  <a:lumMod val="75000"/>
                  <a:alpha val="8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ED625ADC-8F5C-4D24-FB31-E0A0566E6A9B}"/>
              </a:ext>
              <a:ext uri="{C183D7F6-B498-43B3-948B-1728B52AA6E4}">
                <adec:decorative xmlns:adec="http://schemas.microsoft.com/office/drawing/2017/decorative" val="1"/>
              </a:ext>
            </a:extLst>
          </p:cNvPr>
          <p:cNvSpPr/>
          <p:nvPr userDrawn="1"/>
        </p:nvSpPr>
        <p:spPr>
          <a:xfrm rot="16200000" flipH="1">
            <a:off x="182880" y="572611"/>
            <a:ext cx="5676110" cy="5167469"/>
          </a:xfrm>
          <a:custGeom>
            <a:avLst/>
            <a:gdLst>
              <a:gd name="connsiteX0" fmla="*/ 2370046 w 5676110"/>
              <a:gd name="connsiteY0" fmla="*/ 0 h 5167469"/>
              <a:gd name="connsiteX1" fmla="*/ 2370046 w 5676110"/>
              <a:gd name="connsiteY1" fmla="*/ 5165927 h 5167469"/>
              <a:gd name="connsiteX2" fmla="*/ 5676110 w 5676110"/>
              <a:gd name="connsiteY2" fmla="*/ 5165927 h 5167469"/>
              <a:gd name="connsiteX3" fmla="*/ 5676110 w 5676110"/>
              <a:gd name="connsiteY3" fmla="*/ 0 h 5167469"/>
              <a:gd name="connsiteX4" fmla="*/ 0 w 5676110"/>
              <a:gd name="connsiteY4" fmla="*/ 2584289 h 5167469"/>
              <a:gd name="connsiteX5" fmla="*/ 2273104 w 5676110"/>
              <a:gd name="connsiteY5" fmla="*/ 5162459 h 5167469"/>
              <a:gd name="connsiteX6" fmla="*/ 2370044 w 5676110"/>
              <a:gd name="connsiteY6" fmla="*/ 5167469 h 5167469"/>
              <a:gd name="connsiteX7" fmla="*/ 2370043 w 5676110"/>
              <a:gd name="connsiteY7" fmla="*/ 1109 h 5167469"/>
              <a:gd name="connsiteX8" fmla="*/ 2273104 w 5676110"/>
              <a:gd name="connsiteY8" fmla="*/ 6119 h 5167469"/>
              <a:gd name="connsiteX9" fmla="*/ 0 w 5676110"/>
              <a:gd name="connsiteY9" fmla="*/ 2584289 h 5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6110" h="5167469">
                <a:moveTo>
                  <a:pt x="2370046" y="0"/>
                </a:moveTo>
                <a:lnTo>
                  <a:pt x="2370046" y="5165927"/>
                </a:lnTo>
                <a:lnTo>
                  <a:pt x="5676110" y="5165927"/>
                </a:lnTo>
                <a:lnTo>
                  <a:pt x="5676110" y="0"/>
                </a:lnTo>
                <a:close/>
                <a:moveTo>
                  <a:pt x="0" y="2584289"/>
                </a:moveTo>
                <a:cubicBezTo>
                  <a:pt x="0" y="3926109"/>
                  <a:pt x="996335" y="5029746"/>
                  <a:pt x="2273104" y="5162459"/>
                </a:cubicBezTo>
                <a:lnTo>
                  <a:pt x="2370044" y="5167469"/>
                </a:lnTo>
                <a:lnTo>
                  <a:pt x="2370043" y="1109"/>
                </a:lnTo>
                <a:lnTo>
                  <a:pt x="2273104" y="6119"/>
                </a:lnTo>
                <a:cubicBezTo>
                  <a:pt x="996335" y="138833"/>
                  <a:pt x="0" y="1242470"/>
                  <a:pt x="0" y="2584289"/>
                </a:cubicBezTo>
                <a:close/>
              </a:path>
            </a:pathLst>
          </a:custGeom>
          <a:gradFill flip="none" rotWithShape="1">
            <a:gsLst>
              <a:gs pos="7000">
                <a:schemeClr val="accent2"/>
              </a:gs>
              <a:gs pos="26000">
                <a:srgbClr val="C95A84"/>
              </a:gs>
              <a:gs pos="65000">
                <a:schemeClr val="accent6"/>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3" name="Group 42">
            <a:extLst>
              <a:ext uri="{FF2B5EF4-FFF2-40B4-BE49-F238E27FC236}">
                <a16:creationId xmlns:a16="http://schemas.microsoft.com/office/drawing/2014/main" id="{306F3896-19D4-4232-82CE-6C81979F6FE1}"/>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44" name="Rectangle 43">
              <a:extLst>
                <a:ext uri="{FF2B5EF4-FFF2-40B4-BE49-F238E27FC236}">
                  <a16:creationId xmlns:a16="http://schemas.microsoft.com/office/drawing/2014/main" id="{191D0E40-FF26-4842-B967-3FA07E78DC55}"/>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7BE4E0C1-B316-4C88-9FF8-5BA9F1C67DCE}"/>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113291B3-B6EE-40A3-8DD7-FA478AD26ED6}"/>
              </a:ext>
              <a:ext uri="{C183D7F6-B498-43B3-948B-1728B52AA6E4}">
                <adec:decorative xmlns:adec="http://schemas.microsoft.com/office/drawing/2017/decorative" val="1"/>
              </a:ext>
            </a:extLst>
          </p:cNvPr>
          <p:cNvSpPr/>
          <p:nvPr userDrawn="1"/>
        </p:nvSpPr>
        <p:spPr>
          <a:xfrm rot="20635413">
            <a:off x="7704887" y="942890"/>
            <a:ext cx="3900087" cy="4178958"/>
          </a:xfrm>
          <a:custGeom>
            <a:avLst/>
            <a:gdLst>
              <a:gd name="connsiteX0" fmla="*/ 2431955 w 3900087"/>
              <a:gd name="connsiteY0" fmla="*/ 93939 h 4178958"/>
              <a:gd name="connsiteX1" fmla="*/ 3900087 w 3900087"/>
              <a:gd name="connsiteY1" fmla="*/ 2089479 h 4178958"/>
              <a:gd name="connsiteX2" fmla="*/ 1810608 w 3900087"/>
              <a:gd name="connsiteY2" fmla="*/ 4178958 h 4178958"/>
              <a:gd name="connsiteX3" fmla="*/ 77979 w 3900087"/>
              <a:gd name="connsiteY3" fmla="*/ 3257727 h 4178958"/>
              <a:gd name="connsiteX4" fmla="*/ 0 w 3900087"/>
              <a:gd name="connsiteY4" fmla="*/ 3129368 h 4178958"/>
              <a:gd name="connsiteX5" fmla="*/ 831517 w 3900087"/>
              <a:gd name="connsiteY5" fmla="*/ 244058 h 4178958"/>
              <a:gd name="connsiteX6" fmla="*/ 997289 w 3900087"/>
              <a:gd name="connsiteY6" fmla="*/ 164202 h 4178958"/>
              <a:gd name="connsiteX7" fmla="*/ 1810608 w 3900087"/>
              <a:gd name="connsiteY7" fmla="*/ 0 h 4178958"/>
              <a:gd name="connsiteX8" fmla="*/ 2431955 w 390008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7" h="4178958">
                <a:moveTo>
                  <a:pt x="2431955" y="93939"/>
                </a:moveTo>
                <a:cubicBezTo>
                  <a:pt x="3282516" y="358491"/>
                  <a:pt x="3900087" y="1151865"/>
                  <a:pt x="3900087" y="2089479"/>
                </a:cubicBezTo>
                <a:cubicBezTo>
                  <a:pt x="3900087" y="3243466"/>
                  <a:pt x="2964595" y="4178958"/>
                  <a:pt x="1810608" y="4178958"/>
                </a:cubicBezTo>
                <a:cubicBezTo>
                  <a:pt x="1089366" y="4178958"/>
                  <a:pt x="453474" y="3813531"/>
                  <a:pt x="77979" y="3257727"/>
                </a:cubicBezTo>
                <a:lnTo>
                  <a:pt x="0" y="3129368"/>
                </a:lnTo>
                <a:lnTo>
                  <a:pt x="831517" y="244058"/>
                </a:lnTo>
                <a:lnTo>
                  <a:pt x="997289" y="164202"/>
                </a:lnTo>
                <a:cubicBezTo>
                  <a:pt x="1247270" y="58468"/>
                  <a:pt x="1522111" y="0"/>
                  <a:pt x="1810608" y="0"/>
                </a:cubicBezTo>
                <a:cubicBezTo>
                  <a:pt x="2026981" y="0"/>
                  <a:pt x="2235672" y="32888"/>
                  <a:pt x="2431955" y="93939"/>
                </a:cubicBezTo>
                <a:close/>
              </a:path>
            </a:pathLst>
          </a:custGeom>
          <a:gradFill>
            <a:gsLst>
              <a:gs pos="34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C4BB0C4-4982-9534-E355-6F700CA613BC}"/>
              </a:ext>
            </a:extLst>
          </p:cNvPr>
          <p:cNvSpPr>
            <a:spLocks noGrp="1"/>
          </p:cNvSpPr>
          <p:nvPr>
            <p:ph type="title"/>
          </p:nvPr>
        </p:nvSpPr>
        <p:spPr>
          <a:xfrm>
            <a:off x="6696492" y="548640"/>
            <a:ext cx="5300038" cy="2194560"/>
          </a:xfrm>
        </p:spPr>
        <p:txBody>
          <a:bodyPr/>
          <a:lstStyle>
            <a:lvl1pPr>
              <a:defRPr/>
            </a:lvl1pPr>
          </a:lstStyle>
          <a:p>
            <a:r>
              <a:rPr lang="en-US"/>
              <a:t>Click to edit Master title style</a:t>
            </a:r>
            <a:endParaRPr lang="en-US" dirty="0"/>
          </a:p>
        </p:txBody>
      </p:sp>
      <p:sp>
        <p:nvSpPr>
          <p:cNvPr id="30" name="Footer Placeholder 4">
            <a:extLst>
              <a:ext uri="{FF2B5EF4-FFF2-40B4-BE49-F238E27FC236}">
                <a16:creationId xmlns:a16="http://schemas.microsoft.com/office/drawing/2014/main" id="{43D0BC76-B58B-4508-A4FF-DC3D3ADB54CE}"/>
              </a:ext>
            </a:extLst>
          </p:cNvPr>
          <p:cNvSpPr>
            <a:spLocks noGrp="1"/>
          </p:cNvSpPr>
          <p:nvPr>
            <p:ph type="ftr" sz="quarter" idx="11"/>
          </p:nvPr>
        </p:nvSpPr>
        <p:spPr>
          <a:xfrm rot="5400000">
            <a:off x="-2637200" y="2720615"/>
            <a:ext cx="5731597" cy="457200"/>
          </a:xfrm>
        </p:spPr>
        <p:txBody>
          <a:bodyPr/>
          <a:lstStyle>
            <a:lvl1pPr>
              <a:defRPr>
                <a:solidFill>
                  <a:schemeClr val="tx1"/>
                </a:solidFill>
              </a:defRPr>
            </a:lvl1pPr>
          </a:lstStyle>
          <a:p>
            <a:r>
              <a:rPr lang="en-US" dirty="0"/>
              <a:t>Presentation Title</a:t>
            </a:r>
          </a:p>
        </p:txBody>
      </p:sp>
      <p:sp>
        <p:nvSpPr>
          <p:cNvPr id="5" name="Content Placeholder 6">
            <a:extLst>
              <a:ext uri="{FF2B5EF4-FFF2-40B4-BE49-F238E27FC236}">
                <a16:creationId xmlns:a16="http://schemas.microsoft.com/office/drawing/2014/main" id="{0B619215-4E74-E001-1C4D-1EAAF5DA1204}"/>
              </a:ext>
            </a:extLst>
          </p:cNvPr>
          <p:cNvSpPr>
            <a:spLocks noGrp="1"/>
          </p:cNvSpPr>
          <p:nvPr>
            <p:ph sz="quarter" idx="18" hasCustomPrompt="1"/>
          </p:nvPr>
        </p:nvSpPr>
        <p:spPr>
          <a:xfrm>
            <a:off x="665955" y="1551008"/>
            <a:ext cx="4739422" cy="4264006"/>
          </a:xfrm>
        </p:spPr>
        <p:txBody>
          <a:bodyPr lIns="274320" anchor="ctr">
            <a:noAutofit/>
          </a:bodyPr>
          <a:lstStyle>
            <a:lvl1pPr marL="342900" indent="-342900">
              <a:spcBef>
                <a:spcPts val="1000"/>
              </a:spcBef>
              <a:buFont typeface="Arial" panose="020B0604020202020204" pitchFamily="34" charset="0"/>
              <a:buChar char="•"/>
              <a:defRPr sz="2000">
                <a:solidFill>
                  <a:schemeClr val="tx1"/>
                </a:solidFill>
              </a:defRPr>
            </a:lvl1pPr>
            <a:lvl2pPr marL="690372" indent="-342900">
              <a:spcBef>
                <a:spcPts val="1000"/>
              </a:spcBef>
              <a:buFont typeface="Arial" panose="020B0604020202020204" pitchFamily="34" charset="0"/>
              <a:buChar char="•"/>
              <a:defRPr sz="2000"/>
            </a:lvl2pPr>
            <a:lvl3pPr marL="1200150" indent="-285750">
              <a:spcBef>
                <a:spcPts val="1000"/>
              </a:spcBef>
              <a:buFont typeface="Arial" panose="020B0604020202020204" pitchFamily="34" charset="0"/>
              <a:buChar char="•"/>
              <a:defRPr sz="2000"/>
            </a:lvl3pPr>
            <a:lvl4pPr marL="1540764" indent="-342900">
              <a:spcBef>
                <a:spcPts val="1000"/>
              </a:spcBef>
              <a:buFont typeface="Arial" panose="020B0604020202020204" pitchFamily="34" charset="0"/>
              <a:buChar char="•"/>
              <a:defRPr sz="2000"/>
            </a:lvl4pPr>
            <a:lvl5pPr marL="2114550" indent="-285750">
              <a:spcBef>
                <a:spcPts val="1000"/>
              </a:spcBef>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8264404F-5F25-5592-752D-3FD61806AFCE}"/>
              </a:ext>
            </a:extLst>
          </p:cNvPr>
          <p:cNvSpPr>
            <a:spLocks noGrp="1"/>
          </p:cNvSpPr>
          <p:nvPr>
            <p:ph sz="quarter" idx="17" hasCustomPrompt="1"/>
          </p:nvPr>
        </p:nvSpPr>
        <p:spPr>
          <a:xfrm>
            <a:off x="6696492" y="3227402"/>
            <a:ext cx="5300038" cy="3004406"/>
          </a:xfrm>
        </p:spPr>
        <p:txBody>
          <a:bodyPr anchor="ctr">
            <a:normAutofit/>
          </a:bodyPr>
          <a:lstStyle>
            <a:lvl1pPr marL="347472" indent="-457200" algn="l">
              <a:spcBef>
                <a:spcPts val="1000"/>
              </a:spcBef>
              <a:buFont typeface="+mj-lt"/>
              <a:buAutoNum type="arabicPeriod"/>
              <a:defRPr sz="2000">
                <a:solidFill>
                  <a:schemeClr val="tx1"/>
                </a:solidFill>
              </a:defRPr>
            </a:lvl1pPr>
            <a:lvl2pPr marL="914400" indent="-457200">
              <a:spcBef>
                <a:spcPts val="1000"/>
              </a:spcBef>
              <a:buFont typeface="+mj-lt"/>
              <a:buAutoNum type="alphaLcPeriod"/>
              <a:defRPr/>
            </a:lvl2pPr>
            <a:lvl3pPr marL="1143000" indent="-342900">
              <a:spcBef>
                <a:spcPts val="1000"/>
              </a:spcBef>
              <a:buFont typeface="+mj-lt"/>
              <a:buAutoNum type="arabicParenR"/>
              <a:defRPr/>
            </a:lvl3pPr>
            <a:lvl4pPr marL="1600200" indent="-342900">
              <a:spcBef>
                <a:spcPts val="1000"/>
              </a:spcBef>
              <a:buFont typeface="+mj-lt"/>
              <a:buAutoNum type="alphaLcPeriod"/>
              <a:defRPr/>
            </a:lvl4pPr>
            <a:lvl5pPr marL="2057400" indent="-342900">
              <a:spcBef>
                <a:spcPts val="1000"/>
              </a:spcBef>
              <a:buFont typeface="+mj-lt"/>
              <a:buAutoNum type="romanLcPeriod"/>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35" name="Date Placeholder 3">
            <a:extLst>
              <a:ext uri="{FF2B5EF4-FFF2-40B4-BE49-F238E27FC236}">
                <a16:creationId xmlns:a16="http://schemas.microsoft.com/office/drawing/2014/main" id="{B0C91521-9FA7-4A68-9C94-30DAE875F3AF}"/>
              </a:ext>
            </a:extLst>
          </p:cNvPr>
          <p:cNvSpPr>
            <a:spLocks noGrp="1"/>
          </p:cNvSpPr>
          <p:nvPr>
            <p:ph type="dt" sz="half" idx="10"/>
          </p:nvPr>
        </p:nvSpPr>
        <p:spPr>
          <a:xfrm>
            <a:off x="7910111" y="6409170"/>
            <a:ext cx="3702392" cy="448830"/>
          </a:xfrm>
        </p:spPr>
        <p:txBody>
          <a:bodyPr/>
          <a:lstStyle>
            <a:lvl1pPr>
              <a:defRPr>
                <a:solidFill>
                  <a:schemeClr val="bg1"/>
                </a:solidFill>
              </a:defRPr>
            </a:lvl1pPr>
          </a:lstStyle>
          <a:p>
            <a:r>
              <a:rPr lang="en-US"/>
              <a:t>20XX</a:t>
            </a:r>
            <a:endParaRPr lang="en-US" dirty="0"/>
          </a:p>
        </p:txBody>
      </p:sp>
      <p:sp>
        <p:nvSpPr>
          <p:cNvPr id="36" name="Slide Number Placeholder 5">
            <a:extLst>
              <a:ext uri="{FF2B5EF4-FFF2-40B4-BE49-F238E27FC236}">
                <a16:creationId xmlns:a16="http://schemas.microsoft.com/office/drawing/2014/main" id="{43143B3C-F960-42CF-BBA0-4990E987477B}"/>
              </a:ext>
            </a:extLst>
          </p:cNvPr>
          <p:cNvSpPr>
            <a:spLocks noGrp="1"/>
          </p:cNvSpPr>
          <p:nvPr>
            <p:ph type="sldNum" sz="quarter" idx="12"/>
          </p:nvPr>
        </p:nvSpPr>
        <p:spPr>
          <a:xfrm>
            <a:off x="11669678" y="6408742"/>
            <a:ext cx="438652" cy="448830"/>
          </a:xfrm>
        </p:spPr>
        <p:txBody>
          <a:bodyPr/>
          <a:lstStyle>
            <a:lvl1pPr>
              <a:defRPr>
                <a:solidFill>
                  <a:schemeClr val="bg1"/>
                </a:solidFill>
              </a:defRPr>
            </a:lvl1pPr>
          </a:lstStyle>
          <a:p>
            <a:fld id="{39A857F5-96C8-461D-A78C-38E92FE1C522}" type="slidenum">
              <a:rPr lang="en-US" smtClean="0"/>
              <a:pPr/>
              <a:t>‹#›</a:t>
            </a:fld>
            <a:endParaRPr lang="en-US" dirty="0"/>
          </a:p>
        </p:txBody>
      </p:sp>
    </p:spTree>
    <p:extLst>
      <p:ext uri="{BB962C8B-B14F-4D97-AF65-F5344CB8AC3E}">
        <p14:creationId xmlns:p14="http://schemas.microsoft.com/office/powerpoint/2010/main" val="344182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EAC469D-C64C-4BB7-AB03-E450F8888010}"/>
              </a:ext>
              <a:ext uri="{C183D7F6-B498-43B3-948B-1728B52AA6E4}">
                <adec:decorative xmlns:adec="http://schemas.microsoft.com/office/drawing/2017/decorative" val="1"/>
              </a:ext>
            </a:extLst>
          </p:cNvPr>
          <p:cNvGrpSpPr/>
          <p:nvPr userDrawn="1"/>
        </p:nvGrpSpPr>
        <p:grpSpPr>
          <a:xfrm>
            <a:off x="0" y="-978646"/>
            <a:ext cx="12192003" cy="3376039"/>
            <a:chOff x="0" y="-978646"/>
            <a:chExt cx="12192003" cy="3376039"/>
          </a:xfrm>
        </p:grpSpPr>
        <p:sp>
          <p:nvSpPr>
            <p:cNvPr id="7" name="Rectangle 6">
              <a:extLst>
                <a:ext uri="{FF2B5EF4-FFF2-40B4-BE49-F238E27FC236}">
                  <a16:creationId xmlns:a16="http://schemas.microsoft.com/office/drawing/2014/main" id="{4EC0C88D-87E5-47C3-AA92-269E45C85DD1}"/>
                </a:ext>
                <a:ext uri="{C183D7F6-B498-43B3-948B-1728B52AA6E4}">
                  <adec:decorative xmlns:adec="http://schemas.microsoft.com/office/drawing/2017/decorative" val="1"/>
                </a:ext>
              </a:extLst>
            </p:cNvPr>
            <p:cNvSpPr/>
            <p:nvPr userDrawn="1"/>
          </p:nvSpPr>
          <p:spPr>
            <a:xfrm rot="10800000" flipH="1">
              <a:off x="0" y="1"/>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12C7D5-A921-47A9-8619-DD3D6EC8142C}"/>
                </a:ext>
                <a:ext uri="{C183D7F6-B498-43B3-948B-1728B52AA6E4}">
                  <adec:decorative xmlns:adec="http://schemas.microsoft.com/office/drawing/2017/decorative" val="1"/>
                </a:ext>
              </a:extLst>
            </p:cNvPr>
            <p:cNvSpPr/>
            <p:nvPr userDrawn="1"/>
          </p:nvSpPr>
          <p:spPr>
            <a:xfrm rot="14834054">
              <a:off x="4822383" y="-1739232"/>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34315B16-F859-4692-83E7-34DB868379B2}"/>
                </a:ext>
                <a:ext uri="{C183D7F6-B498-43B3-948B-1728B52AA6E4}">
                  <adec:decorative xmlns:adec="http://schemas.microsoft.com/office/drawing/2017/decorative" val="1"/>
                </a:ext>
              </a:extLst>
            </p:cNvPr>
            <p:cNvSpPr/>
            <p:nvPr userDrawn="1"/>
          </p:nvSpPr>
          <p:spPr>
            <a:xfrm flipH="1">
              <a:off x="4060818" y="0"/>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AFE0F35-0AE7-48AB-9005-F1DB4BD0B473}"/>
              </a:ext>
            </a:extLst>
          </p:cNvPr>
          <p:cNvSpPr>
            <a:spLocks noGrp="1"/>
          </p:cNvSpPr>
          <p:nvPr>
            <p:ph type="title" hasCustomPrompt="1"/>
          </p:nvPr>
        </p:nvSpPr>
        <p:spPr>
          <a:xfrm>
            <a:off x="975360" y="795528"/>
            <a:ext cx="10241280" cy="1234440"/>
          </a:xfrm>
        </p:spPr>
        <p:txBody>
          <a:bodyPr>
            <a:noAutofit/>
          </a:bodyPr>
          <a:lstStyle>
            <a:lvl1pPr>
              <a:defRPr>
                <a:solidFill>
                  <a:schemeClr val="tx1"/>
                </a:solidFill>
              </a:defRPr>
            </a:lvl1pPr>
          </a:lstStyle>
          <a:p>
            <a:r>
              <a:rPr lang="en-US" dirty="0"/>
              <a:t>Click to add title</a:t>
            </a:r>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a:xfrm rot="5400000">
            <a:off x="-928949" y="1011245"/>
            <a:ext cx="2315098" cy="457200"/>
          </a:xfrm>
        </p:spPr>
        <p:txBody>
          <a:bodyPr/>
          <a:lstStyle>
            <a:lvl1pPr>
              <a:defRPr>
                <a:solidFill>
                  <a:schemeClr val="bg1"/>
                </a:solidFill>
              </a:defRPr>
            </a:lvl1pPr>
          </a:lstStyle>
          <a:p>
            <a:r>
              <a:rPr lang="en-US" dirty="0"/>
              <a:t>Presentation Title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hasCustomPrompt="1"/>
          </p:nvPr>
        </p:nvSpPr>
        <p:spPr>
          <a:xfrm>
            <a:off x="975360" y="2825496"/>
            <a:ext cx="10241280" cy="3186394"/>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r>
              <a:rPr lang="en-US"/>
              <a:t>20XX</a:t>
            </a:r>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62417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9266C16-8EA6-D555-3ADA-1DE204938A28}"/>
              </a:ext>
            </a:extLst>
          </p:cNvPr>
          <p:cNvSpPr>
            <a:spLocks noGrp="1"/>
          </p:cNvSpPr>
          <p:nvPr>
            <p:ph type="title"/>
          </p:nvPr>
        </p:nvSpPr>
        <p:spPr>
          <a:xfrm>
            <a:off x="6518562" y="366777"/>
            <a:ext cx="5216238" cy="3382263"/>
          </a:xfrm>
        </p:spPr>
        <p:txBody>
          <a:body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DA2D2C88-FFBE-4F25-871F-68A09C5F530F}"/>
              </a:ext>
            </a:extLst>
          </p:cNvPr>
          <p:cNvSpPr>
            <a:spLocks noGrp="1"/>
          </p:cNvSpPr>
          <p:nvPr>
            <p:ph type="pic" sz="quarter" idx="13"/>
          </p:nvPr>
        </p:nvSpPr>
        <p:spPr>
          <a:xfrm>
            <a:off x="0" y="0"/>
            <a:ext cx="6096000" cy="6409944"/>
          </a:xfrm>
          <a:solidFill>
            <a:schemeClr val="accent6"/>
          </a:solidFill>
        </p:spPr>
        <p:txBody>
          <a:bodyPr tIns="274320" anchor="t" anchorCtr="0">
            <a:normAutofit/>
          </a:bodyPr>
          <a:lstStyle>
            <a:lvl1pPr marL="0" indent="0" algn="ctr">
              <a:buNone/>
              <a:defRPr sz="1600"/>
            </a:lvl1pPr>
          </a:lstStyle>
          <a:p>
            <a:r>
              <a:rPr lang="en-US"/>
              <a:t>Click icon to add picture</a:t>
            </a:r>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8" name="Content Placeholder 7">
            <a:extLst>
              <a:ext uri="{FF2B5EF4-FFF2-40B4-BE49-F238E27FC236}">
                <a16:creationId xmlns:a16="http://schemas.microsoft.com/office/drawing/2014/main" id="{8D0529A2-5928-42C4-B397-6AEE7520D2C9}"/>
              </a:ext>
            </a:extLst>
          </p:cNvPr>
          <p:cNvSpPr>
            <a:spLocks noGrp="1"/>
          </p:cNvSpPr>
          <p:nvPr>
            <p:ph sz="quarter" idx="14"/>
          </p:nvPr>
        </p:nvSpPr>
        <p:spPr>
          <a:xfrm>
            <a:off x="6518562" y="3923818"/>
            <a:ext cx="5216239" cy="2349660"/>
          </a:xfrm>
        </p:spPr>
        <p:txBody>
          <a:bodyPr tIns="91440">
            <a:noAutofit/>
          </a:bodyPr>
          <a:lstStyle>
            <a:lvl1pPr>
              <a:buNone/>
              <a:defRPr sz="2000">
                <a:solidFill>
                  <a:schemeClr val="tx1"/>
                </a:solidFill>
              </a:defRPr>
            </a:lvl1pPr>
            <a:lvl2pPr marL="800100" indent="-342900">
              <a:buFont typeface="Arial" panose="020B0604020202020204" pitchFamily="34" charset="0"/>
              <a:buChar char="•"/>
              <a:defRPr sz="2000"/>
            </a:lvl2pPr>
            <a:lvl3pPr>
              <a:buNone/>
              <a:defRPr sz="2000"/>
            </a:lvl3pPr>
            <a:lvl4pPr>
              <a:buNone/>
              <a:defRPr sz="2000"/>
            </a:lvl4pPr>
            <a:lvl5pPr>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r>
              <a:rPr lang="en-US"/>
              <a:t>20XX</a:t>
            </a:r>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0907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p14="http://schemas.microsoft.com/office/powerpoint/2010/main" val="87877098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p14="http://schemas.microsoft.com/office/powerpoint/2010/main" val="37821717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pPr/>
              <a:t>‹#›</a:t>
            </a:fld>
            <a:endParaRPr lang="en-US" dirty="0"/>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0746999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p14="http://schemas.microsoft.com/office/powerpoint/2010/main" val="20980646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p14="http://schemas.microsoft.com/office/powerpoint/2010/main" val="288382709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p14="http://schemas.microsoft.com/office/powerpoint/2010/main" val="93153492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pPr/>
              <a:t>‹#›</a:t>
            </a:fld>
            <a:endParaRPr lang="en-US" dirty="0"/>
          </a:p>
        </p:txBody>
      </p:sp>
    </p:spTree>
    <p:extLst>
      <p:ext uri="{BB962C8B-B14F-4D97-AF65-F5344CB8AC3E}">
        <p14:creationId xmlns:p14="http://schemas.microsoft.com/office/powerpoint/2010/main" val="3034880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dirty="0"/>
          </a:p>
        </p:txBody>
      </p:sp>
      <p:grpSp>
        <p:nvGrpSpPr>
          <p:cNvPr id="7" name="Group 6">
            <a:extLst>
              <a:ext uri="{FF2B5EF4-FFF2-40B4-BE49-F238E27FC236}">
                <a16:creationId xmlns:a16="http://schemas.microsoft.com/office/drawing/2014/main" id="{4B858A11-CF78-F0C2-6CC5-E8D3303968BF}"/>
              </a:ext>
              <a:ext uri="{C183D7F6-B498-43B3-948B-1728B52AA6E4}">
                <adec:decorative xmlns:adec="http://schemas.microsoft.com/office/drawing/2017/decorative" val="1"/>
              </a:ext>
            </a:extLst>
          </p:cNvPr>
          <p:cNvGrpSpPr/>
          <p:nvPr userDrawn="1"/>
        </p:nvGrpSpPr>
        <p:grpSpPr>
          <a:xfrm>
            <a:off x="0" y="6409177"/>
            <a:ext cx="12192000" cy="456774"/>
            <a:chOff x="0" y="6401226"/>
            <a:chExt cx="12192000" cy="456774"/>
          </a:xfrm>
        </p:grpSpPr>
        <p:sp>
          <p:nvSpPr>
            <p:cNvPr id="9" name="Rectangle 8">
              <a:extLst>
                <a:ext uri="{FF2B5EF4-FFF2-40B4-BE49-F238E27FC236}">
                  <a16:creationId xmlns:a16="http://schemas.microsoft.com/office/drawing/2014/main" id="{F1180C09-F568-5879-8C5F-E0BE933A89FD}"/>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9213324-86C8-E3DF-9718-A525F6A309D2}"/>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1486316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Lst>
  <p:hf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hyperlink" Target="mailto:johnsonjulia198@yaho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unset with clouds in the sky">
            <a:extLst>
              <a:ext uri="{FF2B5EF4-FFF2-40B4-BE49-F238E27FC236}">
                <a16:creationId xmlns:a16="http://schemas.microsoft.com/office/drawing/2014/main" id="{F1035D2D-3383-D54A-B8E2-C09D885D0414}"/>
              </a:ext>
            </a:extLst>
          </p:cNvPr>
          <p:cNvPicPr>
            <a:picLocks noChangeAspect="1"/>
          </p:cNvPicPr>
          <p:nvPr/>
        </p:nvPicPr>
        <p:blipFill rotWithShape="1">
          <a:blip r:embed="rId3"/>
          <a:srcRect t="22860" b="2443"/>
          <a:stretch/>
        </p:blipFill>
        <p:spPr>
          <a:xfrm>
            <a:off x="6625" y="10"/>
            <a:ext cx="12192000" cy="6875809"/>
          </a:xfrm>
          <a:prstGeom prst="rect">
            <a:avLst/>
          </a:prstGeom>
        </p:spPr>
      </p:pic>
      <p:sp>
        <p:nvSpPr>
          <p:cNvPr id="26" name="Rectangle 2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32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6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20E0F0A-3BC6-A4BF-0161-DCE0CBC0C609}"/>
              </a:ext>
            </a:extLst>
          </p:cNvPr>
          <p:cNvSpPr>
            <a:spLocks noGrp="1"/>
          </p:cNvSpPr>
          <p:nvPr>
            <p:ph type="title"/>
          </p:nvPr>
        </p:nvSpPr>
        <p:spPr>
          <a:xfrm>
            <a:off x="334370" y="2950387"/>
            <a:ext cx="3245409" cy="3531403"/>
          </a:xfrm>
        </p:spPr>
        <p:txBody>
          <a:bodyPr vert="horz" lIns="0" tIns="0" rIns="0" bIns="0" rtlCol="0" anchor="t">
            <a:normAutofit/>
          </a:bodyPr>
          <a:lstStyle/>
          <a:p>
            <a:pPr algn="r"/>
            <a:br>
              <a:rPr lang="en-US" sz="3200" spc="750">
                <a:solidFill>
                  <a:schemeClr val="bg1"/>
                </a:solidFill>
              </a:rPr>
            </a:br>
            <a:r>
              <a:rPr lang="en-US" sz="3200" spc="750">
                <a:solidFill>
                  <a:schemeClr val="bg1"/>
                </a:solidFill>
              </a:rPr>
              <a:t>Weather data analysis</a:t>
            </a:r>
          </a:p>
        </p:txBody>
      </p:sp>
    </p:spTree>
    <p:extLst>
      <p:ext uri="{BB962C8B-B14F-4D97-AF65-F5344CB8AC3E}">
        <p14:creationId xmlns:p14="http://schemas.microsoft.com/office/powerpoint/2010/main" val="389988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8F0835C-9A81-B565-FC09-817F40284826}"/>
              </a:ext>
            </a:extLst>
          </p:cNvPr>
          <p:cNvSpPr>
            <a:spLocks noGrp="1"/>
          </p:cNvSpPr>
          <p:nvPr>
            <p:ph type="title"/>
          </p:nvPr>
        </p:nvSpPr>
        <p:spPr>
          <a:xfrm>
            <a:off x="20024" y="2501550"/>
            <a:ext cx="3915476" cy="3980241"/>
          </a:xfrm>
        </p:spPr>
        <p:txBody>
          <a:bodyPr vert="horz" lIns="0" tIns="0" rIns="0" bIns="0" rtlCol="0" anchor="t">
            <a:normAutofit/>
          </a:bodyPr>
          <a:lstStyle/>
          <a:p>
            <a:pPr algn="r"/>
            <a:r>
              <a:rPr lang="en-US" sz="3200" spc="750" dirty="0">
                <a:solidFill>
                  <a:schemeClr val="bg1"/>
                </a:solidFill>
              </a:rPr>
              <a:t>Query to retrieve lowest and highest temperature</a:t>
            </a:r>
          </a:p>
        </p:txBody>
      </p:sp>
      <p:sp>
        <p:nvSpPr>
          <p:cNvPr id="5" name="Slide Number Placeholder 4">
            <a:extLst>
              <a:ext uri="{FF2B5EF4-FFF2-40B4-BE49-F238E27FC236}">
                <a16:creationId xmlns:a16="http://schemas.microsoft.com/office/drawing/2014/main" id="{342F956A-742D-9F7D-86ED-88F8AA1F97A9}"/>
              </a:ext>
            </a:extLst>
          </p:cNvPr>
          <p:cNvSpPr>
            <a:spLocks noGrp="1"/>
          </p:cNvSpPr>
          <p:nvPr>
            <p:ph type="sldNum" sz="quarter" idx="4294967295"/>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10</a:t>
            </a:fld>
            <a:endParaRPr lang="en-US">
              <a:solidFill>
                <a:schemeClr val="bg1"/>
              </a:solidFill>
            </a:endParaRPr>
          </a:p>
        </p:txBody>
      </p:sp>
      <p:pic>
        <p:nvPicPr>
          <p:cNvPr id="4" name="Picture 3">
            <a:extLst>
              <a:ext uri="{FF2B5EF4-FFF2-40B4-BE49-F238E27FC236}">
                <a16:creationId xmlns:a16="http://schemas.microsoft.com/office/drawing/2014/main" id="{F8F137ED-0DF5-A4FF-2B68-87D63514A806}"/>
              </a:ext>
            </a:extLst>
          </p:cNvPr>
          <p:cNvPicPr>
            <a:picLocks noChangeAspect="1"/>
          </p:cNvPicPr>
          <p:nvPr/>
        </p:nvPicPr>
        <p:blipFill>
          <a:blip r:embed="rId2"/>
          <a:stretch>
            <a:fillRect/>
          </a:stretch>
        </p:blipFill>
        <p:spPr>
          <a:xfrm>
            <a:off x="4038598" y="1"/>
            <a:ext cx="8133378" cy="6857570"/>
          </a:xfrm>
          <a:prstGeom prst="rect">
            <a:avLst/>
          </a:prstGeom>
        </p:spPr>
      </p:pic>
    </p:spTree>
    <p:extLst>
      <p:ext uri="{BB962C8B-B14F-4D97-AF65-F5344CB8AC3E}">
        <p14:creationId xmlns:p14="http://schemas.microsoft.com/office/powerpoint/2010/main" val="3215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chemeClr val="accent2"/>
              </a:gs>
              <a:gs pos="100000">
                <a:schemeClr val="accent6">
                  <a:lumMod val="75000"/>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5">
                  <a:alpha val="35000"/>
                </a:schemeClr>
              </a:gs>
              <a:gs pos="100000">
                <a:schemeClr val="accent6">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 program&#10;&#10;Description automatically generated">
            <a:extLst>
              <a:ext uri="{FF2B5EF4-FFF2-40B4-BE49-F238E27FC236}">
                <a16:creationId xmlns:a16="http://schemas.microsoft.com/office/drawing/2014/main" id="{277043C7-E021-B2D7-FBB7-D516675EDC5F}"/>
              </a:ext>
            </a:extLst>
          </p:cNvPr>
          <p:cNvPicPr>
            <a:picLocks noChangeAspect="1"/>
          </p:cNvPicPr>
          <p:nvPr/>
        </p:nvPicPr>
        <p:blipFill rotWithShape="1">
          <a:blip r:embed="rId2"/>
          <a:srcRect r="6542"/>
          <a:stretch/>
        </p:blipFill>
        <p:spPr>
          <a:xfrm>
            <a:off x="4038599" y="10"/>
            <a:ext cx="8160026" cy="6875809"/>
          </a:xfrm>
          <a:prstGeom prst="rect">
            <a:avLst/>
          </a:prstGeom>
        </p:spPr>
      </p:pic>
      <p:sp>
        <p:nvSpPr>
          <p:cNvPr id="29" name="Freeform: Shape 28">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8F0835C-9A81-B565-FC09-817F40284826}"/>
              </a:ext>
            </a:extLst>
          </p:cNvPr>
          <p:cNvSpPr>
            <a:spLocks noGrp="1"/>
          </p:cNvSpPr>
          <p:nvPr>
            <p:ph type="title"/>
          </p:nvPr>
        </p:nvSpPr>
        <p:spPr>
          <a:xfrm>
            <a:off x="463825" y="2950387"/>
            <a:ext cx="3077044" cy="3531403"/>
          </a:xfrm>
        </p:spPr>
        <p:txBody>
          <a:bodyPr vert="horz" lIns="0" tIns="0" rIns="0" bIns="0" rtlCol="0" anchor="t">
            <a:normAutofit/>
          </a:bodyPr>
          <a:lstStyle/>
          <a:p>
            <a:pPr algn="r"/>
            <a:r>
              <a:rPr lang="en-US" sz="3200" spc="750">
                <a:solidFill>
                  <a:schemeClr val="bg1"/>
                </a:solidFill>
              </a:rPr>
              <a:t>Query to retrieve all clear days</a:t>
            </a:r>
          </a:p>
        </p:txBody>
      </p:sp>
      <p:sp>
        <p:nvSpPr>
          <p:cNvPr id="5" name="Slide Number Placeholder 4">
            <a:extLst>
              <a:ext uri="{FF2B5EF4-FFF2-40B4-BE49-F238E27FC236}">
                <a16:creationId xmlns:a16="http://schemas.microsoft.com/office/drawing/2014/main" id="{342F956A-742D-9F7D-86ED-88F8AA1F97A9}"/>
              </a:ext>
            </a:extLst>
          </p:cNvPr>
          <p:cNvSpPr>
            <a:spLocks noGrp="1"/>
          </p:cNvSpPr>
          <p:nvPr>
            <p:ph type="sldNum" sz="quarter" idx="4294967295"/>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11</a:t>
            </a:fld>
            <a:endParaRPr lang="en-US">
              <a:solidFill>
                <a:schemeClr val="bg1"/>
              </a:solidFill>
            </a:endParaRPr>
          </a:p>
        </p:txBody>
      </p:sp>
    </p:spTree>
    <p:extLst>
      <p:ext uri="{BB962C8B-B14F-4D97-AF65-F5344CB8AC3E}">
        <p14:creationId xmlns:p14="http://schemas.microsoft.com/office/powerpoint/2010/main" val="108486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5386-C73F-D050-7660-F21B9A1A8D65}"/>
              </a:ext>
            </a:extLst>
          </p:cNvPr>
          <p:cNvSpPr>
            <a:spLocks noGrp="1"/>
          </p:cNvSpPr>
          <p:nvPr>
            <p:ph type="title"/>
          </p:nvPr>
        </p:nvSpPr>
        <p:spPr/>
        <p:txBody>
          <a:bodyPr/>
          <a:lstStyle/>
          <a:p>
            <a:r>
              <a:rPr lang="en-US" dirty="0"/>
              <a:t>Querying &amp; manipulating data with </a:t>
            </a:r>
            <a:r>
              <a:rPr lang="en-US" dirty="0" err="1"/>
              <a:t>sql</a:t>
            </a:r>
            <a:r>
              <a:rPr lang="en-US" dirty="0"/>
              <a:t> &amp; python</a:t>
            </a:r>
          </a:p>
        </p:txBody>
      </p:sp>
      <p:pic>
        <p:nvPicPr>
          <p:cNvPr id="6" name="Content Placeholder 5">
            <a:extLst>
              <a:ext uri="{FF2B5EF4-FFF2-40B4-BE49-F238E27FC236}">
                <a16:creationId xmlns:a16="http://schemas.microsoft.com/office/drawing/2014/main" id="{FD5DFBFF-CDE9-AA68-5F21-93EB28D38A1C}"/>
              </a:ext>
            </a:extLst>
          </p:cNvPr>
          <p:cNvPicPr>
            <a:picLocks noGrp="1" noChangeAspect="1"/>
          </p:cNvPicPr>
          <p:nvPr>
            <p:ph sz="quarter" idx="18"/>
          </p:nvPr>
        </p:nvPicPr>
        <p:blipFill>
          <a:blip r:embed="rId2"/>
          <a:stretch>
            <a:fillRect/>
          </a:stretch>
        </p:blipFill>
        <p:spPr>
          <a:xfrm>
            <a:off x="0" y="1840967"/>
            <a:ext cx="6502796" cy="3645433"/>
          </a:xfrm>
          <a:prstGeom prst="rect">
            <a:avLst/>
          </a:prstGeom>
        </p:spPr>
      </p:pic>
      <p:sp>
        <p:nvSpPr>
          <p:cNvPr id="5" name="Content Placeholder 4">
            <a:extLst>
              <a:ext uri="{FF2B5EF4-FFF2-40B4-BE49-F238E27FC236}">
                <a16:creationId xmlns:a16="http://schemas.microsoft.com/office/drawing/2014/main" id="{EE45164D-E0FD-3B54-723A-F83CEFA114F8}"/>
              </a:ext>
            </a:extLst>
          </p:cNvPr>
          <p:cNvSpPr>
            <a:spLocks noGrp="1"/>
          </p:cNvSpPr>
          <p:nvPr>
            <p:ph sz="quarter" idx="17"/>
          </p:nvPr>
        </p:nvSpPr>
        <p:spPr/>
        <p:txBody>
          <a:bodyPr>
            <a:normAutofit/>
          </a:bodyPr>
          <a:lstStyle/>
          <a:p>
            <a:pPr marL="0" indent="0">
              <a:buNone/>
            </a:pPr>
            <a:r>
              <a:rPr lang="en-US" dirty="0"/>
              <a:t>The data in the database must be cleansed so that the missing data and spurious can be removed. This is done to ensure the data is complete, valid and standardized. This screenshot shows the python code used to extract </a:t>
            </a:r>
            <a:r>
              <a:rPr lang="en-US" dirty="0" err="1"/>
              <a:t>TempHumidity</a:t>
            </a:r>
            <a:r>
              <a:rPr lang="en-US" dirty="0"/>
              <a:t> and from there we will cleanse the data. </a:t>
            </a:r>
          </a:p>
        </p:txBody>
      </p:sp>
      <p:sp>
        <p:nvSpPr>
          <p:cNvPr id="4" name="Slide Number Placeholder 3">
            <a:extLst>
              <a:ext uri="{FF2B5EF4-FFF2-40B4-BE49-F238E27FC236}">
                <a16:creationId xmlns:a16="http://schemas.microsoft.com/office/drawing/2014/main" id="{32926DF8-8A22-13D8-C899-87898E78499D}"/>
              </a:ext>
            </a:extLst>
          </p:cNvPr>
          <p:cNvSpPr>
            <a:spLocks noGrp="1"/>
          </p:cNvSpPr>
          <p:nvPr>
            <p:ph type="sldNum" sz="quarter" idx="12"/>
          </p:nvPr>
        </p:nvSpPr>
        <p:spPr/>
        <p:txBody>
          <a:bodyPr/>
          <a:lstStyle/>
          <a:p>
            <a:fld id="{39A857F5-96C8-461D-A78C-38E92FE1C522}" type="slidenum">
              <a:rPr lang="en-US" smtClean="0"/>
              <a:pPr/>
              <a:t>12</a:t>
            </a:fld>
            <a:endParaRPr lang="en-US" dirty="0"/>
          </a:p>
        </p:txBody>
      </p:sp>
    </p:spTree>
    <p:extLst>
      <p:ext uri="{BB962C8B-B14F-4D97-AF65-F5344CB8AC3E}">
        <p14:creationId xmlns:p14="http://schemas.microsoft.com/office/powerpoint/2010/main" val="2668108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450513-A8E9-48D2-5D38-21FE0425F114}"/>
              </a:ext>
            </a:extLst>
          </p:cNvPr>
          <p:cNvSpPr>
            <a:spLocks noGrp="1"/>
          </p:cNvSpPr>
          <p:nvPr>
            <p:ph type="title"/>
          </p:nvPr>
        </p:nvSpPr>
        <p:spPr/>
        <p:txBody>
          <a:bodyPr/>
          <a:lstStyle/>
          <a:p>
            <a:r>
              <a:rPr lang="en-US" dirty="0"/>
              <a:t>Retrieve &amp; convert data to csv format</a:t>
            </a:r>
          </a:p>
        </p:txBody>
      </p:sp>
      <p:sp>
        <p:nvSpPr>
          <p:cNvPr id="6" name="Text Placeholder 5">
            <a:extLst>
              <a:ext uri="{FF2B5EF4-FFF2-40B4-BE49-F238E27FC236}">
                <a16:creationId xmlns:a16="http://schemas.microsoft.com/office/drawing/2014/main" id="{DCBCCBBB-0BA1-27F1-2577-ECAC7671ECD2}"/>
              </a:ext>
            </a:extLst>
          </p:cNvPr>
          <p:cNvSpPr>
            <a:spLocks noGrp="1"/>
          </p:cNvSpPr>
          <p:nvPr>
            <p:ph type="body"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6BBBD970-D326-EB84-1187-022DBA9BCD82}"/>
              </a:ext>
            </a:extLst>
          </p:cNvPr>
          <p:cNvSpPr>
            <a:spLocks noGrp="1"/>
          </p:cNvSpPr>
          <p:nvPr>
            <p:ph type="sldNum" sz="quarter" idx="4294967295"/>
          </p:nvPr>
        </p:nvSpPr>
        <p:spPr>
          <a:xfrm>
            <a:off x="11753850" y="6410325"/>
            <a:ext cx="438150" cy="447675"/>
          </a:xfrm>
        </p:spPr>
        <p:txBody>
          <a:bodyPr/>
          <a:lstStyle/>
          <a:p>
            <a:fld id="{C01389E6-C847-4AD0-B56D-D205B2EAB1EE}" type="slidenum">
              <a:rPr lang="en-US" smtClean="0"/>
              <a:t>13</a:t>
            </a:fld>
            <a:endParaRPr lang="en-US" dirty="0"/>
          </a:p>
        </p:txBody>
      </p:sp>
      <p:pic>
        <p:nvPicPr>
          <p:cNvPr id="7" name="Picture 6">
            <a:extLst>
              <a:ext uri="{FF2B5EF4-FFF2-40B4-BE49-F238E27FC236}">
                <a16:creationId xmlns:a16="http://schemas.microsoft.com/office/drawing/2014/main" id="{AD1FA501-8ED4-F36A-DB1E-96EFE97881A5}"/>
              </a:ext>
            </a:extLst>
          </p:cNvPr>
          <p:cNvPicPr>
            <a:picLocks noChangeAspect="1"/>
          </p:cNvPicPr>
          <p:nvPr/>
        </p:nvPicPr>
        <p:blipFill>
          <a:blip r:embed="rId2"/>
          <a:stretch>
            <a:fillRect/>
          </a:stretch>
        </p:blipFill>
        <p:spPr>
          <a:xfrm>
            <a:off x="0" y="0"/>
            <a:ext cx="2706625" cy="6858000"/>
          </a:xfrm>
          <a:prstGeom prst="rect">
            <a:avLst/>
          </a:prstGeom>
        </p:spPr>
      </p:pic>
      <p:pic>
        <p:nvPicPr>
          <p:cNvPr id="8" name="Picture 7">
            <a:extLst>
              <a:ext uri="{FF2B5EF4-FFF2-40B4-BE49-F238E27FC236}">
                <a16:creationId xmlns:a16="http://schemas.microsoft.com/office/drawing/2014/main" id="{7F632C78-8D36-37F7-3A2D-B00976C284B7}"/>
              </a:ext>
            </a:extLst>
          </p:cNvPr>
          <p:cNvPicPr>
            <a:picLocks noChangeAspect="1"/>
          </p:cNvPicPr>
          <p:nvPr/>
        </p:nvPicPr>
        <p:blipFill>
          <a:blip r:embed="rId3"/>
          <a:stretch>
            <a:fillRect/>
          </a:stretch>
        </p:blipFill>
        <p:spPr>
          <a:xfrm>
            <a:off x="2706625" y="0"/>
            <a:ext cx="2749296" cy="6858000"/>
          </a:xfrm>
          <a:prstGeom prst="rect">
            <a:avLst/>
          </a:prstGeom>
        </p:spPr>
      </p:pic>
    </p:spTree>
    <p:extLst>
      <p:ext uri="{BB962C8B-B14F-4D97-AF65-F5344CB8AC3E}">
        <p14:creationId xmlns:p14="http://schemas.microsoft.com/office/powerpoint/2010/main" val="416738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5539BBA7-F46A-786D-6CB8-675C7A48774D}"/>
              </a:ext>
            </a:extLst>
          </p:cNvPr>
          <p:cNvSpPr>
            <a:spLocks noGrp="1"/>
          </p:cNvSpPr>
          <p:nvPr>
            <p:ph type="title"/>
          </p:nvPr>
        </p:nvSpPr>
        <p:spPr>
          <a:xfrm>
            <a:off x="8494397" y="117182"/>
            <a:ext cx="3091607" cy="1285517"/>
          </a:xfrm>
        </p:spPr>
        <p:txBody>
          <a:bodyPr vert="horz" lIns="0" tIns="0" rIns="0" bIns="0" rtlCol="0" anchor="b">
            <a:normAutofit/>
          </a:bodyPr>
          <a:lstStyle/>
          <a:p>
            <a:r>
              <a:rPr lang="en-US" sz="2200" dirty="0"/>
              <a:t>Temperature &amp; humidity chart</a:t>
            </a:r>
          </a:p>
        </p:txBody>
      </p:sp>
      <p:pic>
        <p:nvPicPr>
          <p:cNvPr id="3" name="Picture 2" descr="A graph with colorful lines and numbers&#10;&#10;Description automatically generated">
            <a:extLst>
              <a:ext uri="{FF2B5EF4-FFF2-40B4-BE49-F238E27FC236}">
                <a16:creationId xmlns:a16="http://schemas.microsoft.com/office/drawing/2014/main" id="{A333593A-1052-219A-202C-F72E28693579}"/>
              </a:ext>
            </a:extLst>
          </p:cNvPr>
          <p:cNvPicPr>
            <a:picLocks noChangeAspect="1"/>
          </p:cNvPicPr>
          <p:nvPr/>
        </p:nvPicPr>
        <p:blipFill rotWithShape="1">
          <a:blip r:embed="rId3"/>
          <a:srcRect l="10659" r="7659" b="-2"/>
          <a:stretch/>
        </p:blipFill>
        <p:spPr>
          <a:xfrm>
            <a:off x="20" y="431"/>
            <a:ext cx="8115280" cy="6408311"/>
          </a:xfrm>
          <a:prstGeom prst="rect">
            <a:avLst/>
          </a:prstGeom>
        </p:spPr>
      </p:pic>
      <p:sp>
        <p:nvSpPr>
          <p:cNvPr id="16" name="Content Placeholder 15">
            <a:extLst>
              <a:ext uri="{FF2B5EF4-FFF2-40B4-BE49-F238E27FC236}">
                <a16:creationId xmlns:a16="http://schemas.microsoft.com/office/drawing/2014/main" id="{3999B746-950C-8A50-D6D7-CB1BD29C7821}"/>
              </a:ext>
            </a:extLst>
          </p:cNvPr>
          <p:cNvSpPr>
            <a:spLocks noGrp="1"/>
          </p:cNvSpPr>
          <p:nvPr>
            <p:ph idx="1"/>
          </p:nvPr>
        </p:nvSpPr>
        <p:spPr>
          <a:xfrm>
            <a:off x="8568795" y="1519880"/>
            <a:ext cx="2942813" cy="3428124"/>
          </a:xfrm>
        </p:spPr>
        <p:txBody>
          <a:bodyPr vert="horz" lIns="0" tIns="0" rIns="0" bIns="0" rtlCol="0">
            <a:noAutofit/>
          </a:bodyPr>
          <a:lstStyle/>
          <a:p>
            <a:r>
              <a:rPr lang="en-US" b="0" i="0" dirty="0">
                <a:solidFill>
                  <a:srgbClr val="1C1C1C"/>
                </a:solidFill>
                <a:effectLst/>
                <a:highlight>
                  <a:srgbClr val="FFFFFF"/>
                </a:highlight>
                <a:latin typeface="Inter"/>
              </a:rPr>
              <a:t>It seems that temperature and humidity have an inverse relationship. When the temperature rises, the humidity decreases. Although there are rare instances during the week where both high temperature and high humidity are observed, this is not the norm.</a:t>
            </a:r>
            <a:endParaRPr lang="en-US" dirty="0"/>
          </a:p>
        </p:txBody>
      </p:sp>
      <p:sp>
        <p:nvSpPr>
          <p:cNvPr id="38" name="Rectangle 3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BFDF3FA-E37C-4F01-AB1A-E1179A1A74A2}"/>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14</a:t>
            </a:fld>
            <a:endParaRPr lang="en-US">
              <a:solidFill>
                <a:schemeClr val="bg1"/>
              </a:solidFill>
            </a:endParaRPr>
          </a:p>
        </p:txBody>
      </p:sp>
    </p:spTree>
    <p:extLst>
      <p:ext uri="{BB962C8B-B14F-4D97-AF65-F5344CB8AC3E}">
        <p14:creationId xmlns:p14="http://schemas.microsoft.com/office/powerpoint/2010/main" val="1153327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68A22513-307E-4203-BEFF-5BBBFAFDD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211F11-4937-44F9-B733-211517A2D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9076" y="-431"/>
            <a:ext cx="11742924" cy="6858427"/>
          </a:xfrm>
          <a:prstGeom prst="rect">
            <a:avLst/>
          </a:prstGeom>
          <a:gradFill>
            <a:gsLst>
              <a:gs pos="2000">
                <a:schemeClr val="accent5">
                  <a:alpha val="17000"/>
                </a:schemeClr>
              </a:gs>
              <a:gs pos="100000">
                <a:schemeClr val="accent6">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F7BA0D-619B-4BA4-AF41-9F99DE301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9076" y="-429"/>
            <a:ext cx="11742924" cy="6400800"/>
          </a:xfrm>
          <a:prstGeom prst="rect">
            <a:avLst/>
          </a:prstGeom>
          <a:gradFill>
            <a:gsLst>
              <a:gs pos="0">
                <a:schemeClr val="accent5">
                  <a:alpha val="76000"/>
                </a:schemeClr>
              </a:gs>
              <a:gs pos="100000">
                <a:schemeClr val="accent2">
                  <a:lumMod val="20000"/>
                  <a:lumOff val="80000"/>
                  <a:alpha val="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20A1EE3-9DEB-45B0-A9FA-080457925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2648"/>
            <a:ext cx="11742924" cy="6870648"/>
          </a:xfrm>
          <a:prstGeom prst="rect">
            <a:avLst/>
          </a:prstGeom>
          <a:gradFill>
            <a:gsLst>
              <a:gs pos="37000">
                <a:schemeClr val="accent5">
                  <a:lumMod val="60000"/>
                  <a:lumOff val="40000"/>
                  <a:alpha val="25000"/>
                </a:schemeClr>
              </a:gs>
              <a:gs pos="100000">
                <a:schemeClr val="accent2">
                  <a:alpha val="74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9513AF-ACB9-491F-AB2C-AA27171CB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8860813" cy="6857572"/>
          </a:xfrm>
          <a:prstGeom prst="rect">
            <a:avLst/>
          </a:prstGeom>
          <a:gradFill>
            <a:gsLst>
              <a:gs pos="6000">
                <a:schemeClr val="accent2">
                  <a:alpha val="88000"/>
                </a:schemeClr>
              </a:gs>
              <a:gs pos="100000">
                <a:schemeClr val="accent6">
                  <a:lumMod val="75000"/>
                  <a:alpha val="66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5F36B92-14BC-4E12-8F9A-737EFED6C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33214">
            <a:off x="5243949" y="-200984"/>
            <a:ext cx="6022658" cy="6022658"/>
          </a:xfrm>
          <a:custGeom>
            <a:avLst/>
            <a:gdLst>
              <a:gd name="connsiteX0" fmla="*/ 5757156 w 6022658"/>
              <a:gd name="connsiteY0" fmla="*/ 4243377 h 6022658"/>
              <a:gd name="connsiteX1" fmla="*/ 4298301 w 6022658"/>
              <a:gd name="connsiteY1" fmla="*/ 5730698 h 6022658"/>
              <a:gd name="connsiteX2" fmla="*/ 4183474 w 6022658"/>
              <a:gd name="connsiteY2" fmla="*/ 5786013 h 6022658"/>
              <a:gd name="connsiteX3" fmla="*/ 3011329 w 6022658"/>
              <a:gd name="connsiteY3" fmla="*/ 6022658 h 6022658"/>
              <a:gd name="connsiteX4" fmla="*/ 0 w 6022658"/>
              <a:gd name="connsiteY4" fmla="*/ 3011329 h 6022658"/>
              <a:gd name="connsiteX5" fmla="*/ 3011329 w 6022658"/>
              <a:gd name="connsiteY5" fmla="*/ 0 h 6022658"/>
              <a:gd name="connsiteX6" fmla="*/ 6022658 w 6022658"/>
              <a:gd name="connsiteY6" fmla="*/ 3011329 h 6022658"/>
              <a:gd name="connsiteX7" fmla="*/ 5786013 w 6022658"/>
              <a:gd name="connsiteY7" fmla="*/ 4183474 h 602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22658" h="6022658">
                <a:moveTo>
                  <a:pt x="5757156" y="4243377"/>
                </a:moveTo>
                <a:lnTo>
                  <a:pt x="4298301" y="5730698"/>
                </a:lnTo>
                <a:lnTo>
                  <a:pt x="4183474" y="5786013"/>
                </a:lnTo>
                <a:cubicBezTo>
                  <a:pt x="3823203" y="5938395"/>
                  <a:pt x="3427106" y="6022658"/>
                  <a:pt x="3011329" y="6022658"/>
                </a:cubicBezTo>
                <a:cubicBezTo>
                  <a:pt x="1348218" y="6022658"/>
                  <a:pt x="0" y="4674440"/>
                  <a:pt x="0" y="3011329"/>
                </a:cubicBezTo>
                <a:cubicBezTo>
                  <a:pt x="0" y="1348218"/>
                  <a:pt x="1348218" y="0"/>
                  <a:pt x="3011329" y="0"/>
                </a:cubicBezTo>
                <a:cubicBezTo>
                  <a:pt x="4674440" y="0"/>
                  <a:pt x="6022658" y="1348218"/>
                  <a:pt x="6022658" y="3011329"/>
                </a:cubicBezTo>
                <a:cubicBezTo>
                  <a:pt x="6022658" y="3427107"/>
                  <a:pt x="5938394" y="3823204"/>
                  <a:pt x="5786013" y="4183474"/>
                </a:cubicBezTo>
                <a:close/>
              </a:path>
            </a:pathLst>
          </a:custGeom>
          <a:gradFill>
            <a:gsLst>
              <a:gs pos="21000">
                <a:schemeClr val="accent2">
                  <a:alpha val="0"/>
                </a:schemeClr>
              </a:gs>
              <a:gs pos="85000">
                <a:schemeClr val="accent6">
                  <a:alpha val="1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7200491-157B-AF04-FDB0-6DC7D8117ECF}"/>
              </a:ext>
            </a:extLst>
          </p:cNvPr>
          <p:cNvSpPr>
            <a:spLocks noGrp="1"/>
          </p:cNvSpPr>
          <p:nvPr>
            <p:ph type="title"/>
          </p:nvPr>
        </p:nvSpPr>
        <p:spPr>
          <a:xfrm>
            <a:off x="1362638" y="1122362"/>
            <a:ext cx="6951109" cy="2842863"/>
          </a:xfrm>
        </p:spPr>
        <p:txBody>
          <a:bodyPr vert="horz" lIns="0" tIns="0" rIns="0" bIns="0" rtlCol="0" anchor="b">
            <a:normAutofit/>
          </a:bodyPr>
          <a:lstStyle/>
          <a:p>
            <a:pPr algn="r"/>
            <a:r>
              <a:rPr lang="en-US" sz="4400" spc="750" dirty="0">
                <a:solidFill>
                  <a:schemeClr val="bg1"/>
                </a:solidFill>
              </a:rPr>
              <a:t>Graphical models &amp; interpret results </a:t>
            </a:r>
          </a:p>
        </p:txBody>
      </p:sp>
      <p:sp>
        <p:nvSpPr>
          <p:cNvPr id="5" name="Slide Number Placeholder 4">
            <a:extLst>
              <a:ext uri="{FF2B5EF4-FFF2-40B4-BE49-F238E27FC236}">
                <a16:creationId xmlns:a16="http://schemas.microsoft.com/office/drawing/2014/main" id="{A3B43AF6-EDC8-98E3-D78F-2A09CDD4BF8B}"/>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15</a:t>
            </a:fld>
            <a:endParaRPr lang="en-US">
              <a:solidFill>
                <a:schemeClr val="bg1"/>
              </a:solidFill>
            </a:endParaRPr>
          </a:p>
        </p:txBody>
      </p:sp>
    </p:spTree>
    <p:extLst>
      <p:ext uri="{BB962C8B-B14F-4D97-AF65-F5344CB8AC3E}">
        <p14:creationId xmlns:p14="http://schemas.microsoft.com/office/powerpoint/2010/main" val="1236020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9">
            <a:extLst>
              <a:ext uri="{FF2B5EF4-FFF2-40B4-BE49-F238E27FC236}">
                <a16:creationId xmlns:a16="http://schemas.microsoft.com/office/drawing/2014/main" id="{5CB1B98F-6A9D-4345-97CC-67423A9D5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48C8D4B-3E7D-418D-934F-53F8A1FBF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3110"/>
            <a:ext cx="12203209"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4A72864-A3A4-43AA-90B4-1D12F1736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10073" y="-36962"/>
            <a:ext cx="1594272" cy="12214418"/>
          </a:xfrm>
          <a:prstGeom prst="rect">
            <a:avLst/>
          </a:prstGeom>
          <a:gradFill>
            <a:gsLst>
              <a:gs pos="16000">
                <a:schemeClr val="accent4">
                  <a:alpha val="0"/>
                </a:schemeClr>
              </a:gs>
              <a:gs pos="99000">
                <a:schemeClr val="accent4">
                  <a:alpha val="39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8C14C4A3-45E8-4676-B196-C58A8AB50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0870" y="5273110"/>
            <a:ext cx="7335639" cy="1594270"/>
          </a:xfrm>
          <a:prstGeom prst="rect">
            <a:avLst/>
          </a:prstGeom>
          <a:gradFill>
            <a:gsLst>
              <a:gs pos="22000">
                <a:schemeClr val="accent2">
                  <a:alpha val="0"/>
                </a:schemeClr>
              </a:gs>
              <a:gs pos="99000">
                <a:schemeClr val="accent2">
                  <a:alpha val="8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EA86709-BB35-450A-BCD5-7ECBBB7FC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02455" y="2583766"/>
            <a:ext cx="1600201" cy="6978889"/>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5869348-4204-45A8-854C-C71608CF3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84866" y="5273110"/>
            <a:ext cx="9729549" cy="1584890"/>
          </a:xfrm>
          <a:prstGeom prst="rect">
            <a:avLst/>
          </a:prstGeom>
          <a:gradFill>
            <a:gsLst>
              <a:gs pos="0">
                <a:schemeClr val="accent5">
                  <a:alpha val="37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00491-157B-AF04-FDB0-6DC7D8117ECF}"/>
              </a:ext>
            </a:extLst>
          </p:cNvPr>
          <p:cNvSpPr>
            <a:spLocks noGrp="1"/>
          </p:cNvSpPr>
          <p:nvPr>
            <p:ph type="title"/>
          </p:nvPr>
        </p:nvSpPr>
        <p:spPr>
          <a:xfrm>
            <a:off x="914609" y="5591386"/>
            <a:ext cx="6923041" cy="944426"/>
          </a:xfrm>
        </p:spPr>
        <p:txBody>
          <a:bodyPr vert="horz" lIns="0" tIns="0" rIns="0" bIns="0" rtlCol="0" anchor="ctr">
            <a:normAutofit/>
          </a:bodyPr>
          <a:lstStyle/>
          <a:p>
            <a:r>
              <a:rPr lang="en-US" sz="3200" spc="750">
                <a:solidFill>
                  <a:schemeClr val="bg1"/>
                </a:solidFill>
              </a:rPr>
              <a:t> Plot 1</a:t>
            </a:r>
          </a:p>
        </p:txBody>
      </p:sp>
      <p:pic>
        <p:nvPicPr>
          <p:cNvPr id="7" name="Picture 6">
            <a:extLst>
              <a:ext uri="{FF2B5EF4-FFF2-40B4-BE49-F238E27FC236}">
                <a16:creationId xmlns:a16="http://schemas.microsoft.com/office/drawing/2014/main" id="{2648CAAB-7D7A-D6AE-BDC2-767F3EC48942}"/>
              </a:ext>
            </a:extLst>
          </p:cNvPr>
          <p:cNvPicPr>
            <a:picLocks noChangeAspect="1"/>
          </p:cNvPicPr>
          <p:nvPr/>
        </p:nvPicPr>
        <p:blipFill rotWithShape="1">
          <a:blip r:embed="rId2"/>
          <a:srcRect b="169"/>
          <a:stretch/>
        </p:blipFill>
        <p:spPr>
          <a:xfrm>
            <a:off x="6096000" y="586531"/>
            <a:ext cx="6095997" cy="4342440"/>
          </a:xfrm>
          <a:prstGeom prst="rect">
            <a:avLst/>
          </a:prstGeom>
        </p:spPr>
      </p:pic>
      <p:sp>
        <p:nvSpPr>
          <p:cNvPr id="5" name="Slide Number Placeholder 4">
            <a:extLst>
              <a:ext uri="{FF2B5EF4-FFF2-40B4-BE49-F238E27FC236}">
                <a16:creationId xmlns:a16="http://schemas.microsoft.com/office/drawing/2014/main" id="{A3B43AF6-EDC8-98E3-D78F-2A09CDD4BF8B}"/>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16</a:t>
            </a:fld>
            <a:endParaRPr lang="en-US">
              <a:solidFill>
                <a:schemeClr val="bg1"/>
              </a:solidFill>
            </a:endParaRPr>
          </a:p>
        </p:txBody>
      </p:sp>
      <p:pic>
        <p:nvPicPr>
          <p:cNvPr id="8" name="Picture 7">
            <a:extLst>
              <a:ext uri="{FF2B5EF4-FFF2-40B4-BE49-F238E27FC236}">
                <a16:creationId xmlns:a16="http://schemas.microsoft.com/office/drawing/2014/main" id="{CA413CBA-9781-22B8-6EC1-E7D37D38398A}"/>
              </a:ext>
            </a:extLst>
          </p:cNvPr>
          <p:cNvPicPr>
            <a:picLocks noChangeAspect="1"/>
          </p:cNvPicPr>
          <p:nvPr/>
        </p:nvPicPr>
        <p:blipFill>
          <a:blip r:embed="rId3"/>
          <a:stretch>
            <a:fillRect/>
          </a:stretch>
        </p:blipFill>
        <p:spPr>
          <a:xfrm>
            <a:off x="20738" y="322188"/>
            <a:ext cx="6175783" cy="4871126"/>
          </a:xfrm>
          <a:prstGeom prst="rect">
            <a:avLst/>
          </a:prstGeom>
        </p:spPr>
      </p:pic>
    </p:spTree>
    <p:extLst>
      <p:ext uri="{BB962C8B-B14F-4D97-AF65-F5344CB8AC3E}">
        <p14:creationId xmlns:p14="http://schemas.microsoft.com/office/powerpoint/2010/main" val="19331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3E5EF41-57A6-F8F6-A554-4892EAC5B5BA}"/>
              </a:ext>
            </a:extLst>
          </p:cNvPr>
          <p:cNvSpPr>
            <a:spLocks noGrp="1"/>
          </p:cNvSpPr>
          <p:nvPr>
            <p:ph type="title"/>
          </p:nvPr>
        </p:nvSpPr>
        <p:spPr>
          <a:xfrm>
            <a:off x="537393" y="1456320"/>
            <a:ext cx="3248863" cy="972757"/>
          </a:xfrm>
        </p:spPr>
        <p:txBody>
          <a:bodyPr vert="horz" lIns="0" tIns="0" rIns="0" bIns="0" rtlCol="0" anchor="b">
            <a:normAutofit/>
          </a:bodyPr>
          <a:lstStyle/>
          <a:p>
            <a:pPr algn="r"/>
            <a:r>
              <a:rPr lang="en-US" sz="3200" dirty="0">
                <a:solidFill>
                  <a:schemeClr val="bg1"/>
                </a:solidFill>
              </a:rPr>
              <a:t>Plot 2</a:t>
            </a:r>
          </a:p>
        </p:txBody>
      </p:sp>
      <p:sp>
        <p:nvSpPr>
          <p:cNvPr id="5" name="Slide Number Placeholder 4">
            <a:extLst>
              <a:ext uri="{FF2B5EF4-FFF2-40B4-BE49-F238E27FC236}">
                <a16:creationId xmlns:a16="http://schemas.microsoft.com/office/drawing/2014/main" id="{92A0381E-73EE-46D0-FC64-DE7F1E31B25F}"/>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tx1"/>
                </a:solidFill>
              </a:rPr>
              <a:pPr>
                <a:spcAft>
                  <a:spcPts val="600"/>
                </a:spcAft>
              </a:pPr>
              <a:t>17</a:t>
            </a:fld>
            <a:endParaRPr lang="en-US">
              <a:solidFill>
                <a:schemeClr val="tx1"/>
              </a:solidFill>
            </a:endParaRPr>
          </a:p>
        </p:txBody>
      </p:sp>
      <p:sp>
        <p:nvSpPr>
          <p:cNvPr id="11" name="Content Placeholder 10">
            <a:extLst>
              <a:ext uri="{FF2B5EF4-FFF2-40B4-BE49-F238E27FC236}">
                <a16:creationId xmlns:a16="http://schemas.microsoft.com/office/drawing/2014/main" id="{15605C5F-4979-AA4A-6C8F-A2D4D3D8DEF5}"/>
              </a:ext>
            </a:extLst>
          </p:cNvPr>
          <p:cNvSpPr>
            <a:spLocks noGrp="1"/>
          </p:cNvSpPr>
          <p:nvPr>
            <p:ph sz="quarter" idx="14"/>
          </p:nvPr>
        </p:nvSpPr>
        <p:spPr/>
        <p:txBody>
          <a:bodyPr/>
          <a:lstStyle/>
          <a:p>
            <a:endParaRPr lang="en-US"/>
          </a:p>
        </p:txBody>
      </p:sp>
      <p:pic>
        <p:nvPicPr>
          <p:cNvPr id="15" name="Picture 14">
            <a:extLst>
              <a:ext uri="{FF2B5EF4-FFF2-40B4-BE49-F238E27FC236}">
                <a16:creationId xmlns:a16="http://schemas.microsoft.com/office/drawing/2014/main" id="{9BACA31F-1A3F-36CC-81A5-5379A6E348DA}"/>
              </a:ext>
            </a:extLst>
          </p:cNvPr>
          <p:cNvPicPr>
            <a:picLocks noChangeAspect="1"/>
          </p:cNvPicPr>
          <p:nvPr/>
        </p:nvPicPr>
        <p:blipFill>
          <a:blip r:embed="rId2"/>
          <a:stretch>
            <a:fillRect/>
          </a:stretch>
        </p:blipFill>
        <p:spPr>
          <a:xfrm>
            <a:off x="6025221" y="0"/>
            <a:ext cx="6134100" cy="5210175"/>
          </a:xfrm>
          <a:prstGeom prst="rect">
            <a:avLst/>
          </a:prstGeom>
        </p:spPr>
      </p:pic>
      <p:pic>
        <p:nvPicPr>
          <p:cNvPr id="19" name="Picture 18">
            <a:extLst>
              <a:ext uri="{FF2B5EF4-FFF2-40B4-BE49-F238E27FC236}">
                <a16:creationId xmlns:a16="http://schemas.microsoft.com/office/drawing/2014/main" id="{0C98EA76-7664-8D9E-BF94-E417B0DB0740}"/>
              </a:ext>
            </a:extLst>
          </p:cNvPr>
          <p:cNvPicPr>
            <a:picLocks noChangeAspect="1"/>
          </p:cNvPicPr>
          <p:nvPr/>
        </p:nvPicPr>
        <p:blipFill>
          <a:blip r:embed="rId3"/>
          <a:stretch>
            <a:fillRect/>
          </a:stretch>
        </p:blipFill>
        <p:spPr>
          <a:xfrm>
            <a:off x="-6353" y="3502497"/>
            <a:ext cx="6441245" cy="3324170"/>
          </a:xfrm>
          <a:prstGeom prst="rect">
            <a:avLst/>
          </a:prstGeom>
        </p:spPr>
      </p:pic>
    </p:spTree>
    <p:extLst>
      <p:ext uri="{BB962C8B-B14F-4D97-AF65-F5344CB8AC3E}">
        <p14:creationId xmlns:p14="http://schemas.microsoft.com/office/powerpoint/2010/main" val="271497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8CEB-07D2-4556-3E21-32A3363E59A6}"/>
              </a:ext>
            </a:extLst>
          </p:cNvPr>
          <p:cNvSpPr>
            <a:spLocks noGrp="1"/>
          </p:cNvSpPr>
          <p:nvPr>
            <p:ph type="title"/>
          </p:nvPr>
        </p:nvSpPr>
        <p:spPr>
          <a:xfrm>
            <a:off x="6518562" y="366777"/>
            <a:ext cx="5216238" cy="1462023"/>
          </a:xfrm>
        </p:spPr>
        <p:txBody>
          <a:bodyPr/>
          <a:lstStyle/>
          <a:p>
            <a:r>
              <a:rPr lang="en-US" dirty="0"/>
              <a:t>analysis</a:t>
            </a:r>
          </a:p>
        </p:txBody>
      </p:sp>
      <p:sp>
        <p:nvSpPr>
          <p:cNvPr id="3" name="Picture Placeholder 2">
            <a:extLst>
              <a:ext uri="{FF2B5EF4-FFF2-40B4-BE49-F238E27FC236}">
                <a16:creationId xmlns:a16="http://schemas.microsoft.com/office/drawing/2014/main" id="{5AC2B880-EE68-D286-1F2E-B1C59A2B27E6}"/>
              </a:ext>
            </a:extLst>
          </p:cNvPr>
          <p:cNvSpPr>
            <a:spLocks noGrp="1"/>
          </p:cNvSpPr>
          <p:nvPr>
            <p:ph type="pic" sz="quarter" idx="13"/>
          </p:nvPr>
        </p:nvSpPr>
        <p:spPr/>
        <p:txBody>
          <a:bodyPr/>
          <a:lstStyle/>
          <a:p>
            <a:endParaRPr lang="en-US"/>
          </a:p>
        </p:txBody>
      </p:sp>
      <p:pic>
        <p:nvPicPr>
          <p:cNvPr id="6" name="Content Placeholder 5">
            <a:extLst>
              <a:ext uri="{FF2B5EF4-FFF2-40B4-BE49-F238E27FC236}">
                <a16:creationId xmlns:a16="http://schemas.microsoft.com/office/drawing/2014/main" id="{FE5FE967-0720-2BF1-3783-0C9559EC1354}"/>
              </a:ext>
            </a:extLst>
          </p:cNvPr>
          <p:cNvPicPr>
            <a:picLocks noGrp="1" noChangeAspect="1"/>
          </p:cNvPicPr>
          <p:nvPr>
            <p:ph sz="quarter" idx="14"/>
          </p:nvPr>
        </p:nvPicPr>
        <p:blipFill>
          <a:blip r:embed="rId2"/>
          <a:stretch>
            <a:fillRect/>
          </a:stretch>
        </p:blipFill>
        <p:spPr>
          <a:xfrm>
            <a:off x="6518275" y="2719178"/>
            <a:ext cx="5216525" cy="3145257"/>
          </a:xfrm>
          <a:prstGeom prst="rect">
            <a:avLst/>
          </a:prstGeom>
        </p:spPr>
      </p:pic>
      <p:sp>
        <p:nvSpPr>
          <p:cNvPr id="5" name="Slide Number Placeholder 4">
            <a:extLst>
              <a:ext uri="{FF2B5EF4-FFF2-40B4-BE49-F238E27FC236}">
                <a16:creationId xmlns:a16="http://schemas.microsoft.com/office/drawing/2014/main" id="{9A4DEE2F-2541-9D26-3B8B-15FFC2977CA9}"/>
              </a:ext>
            </a:extLst>
          </p:cNvPr>
          <p:cNvSpPr>
            <a:spLocks noGrp="1"/>
          </p:cNvSpPr>
          <p:nvPr>
            <p:ph type="sldNum" sz="quarter" idx="12"/>
          </p:nvPr>
        </p:nvSpPr>
        <p:spPr/>
        <p:txBody>
          <a:bodyPr/>
          <a:lstStyle/>
          <a:p>
            <a:fld id="{C01389E6-C847-4AD0-B56D-D205B2EAB1EE}" type="slidenum">
              <a:rPr lang="en-US" smtClean="0"/>
              <a:t>18</a:t>
            </a:fld>
            <a:endParaRPr lang="en-US" dirty="0"/>
          </a:p>
        </p:txBody>
      </p:sp>
      <p:sp>
        <p:nvSpPr>
          <p:cNvPr id="8" name="TextBox 7">
            <a:extLst>
              <a:ext uri="{FF2B5EF4-FFF2-40B4-BE49-F238E27FC236}">
                <a16:creationId xmlns:a16="http://schemas.microsoft.com/office/drawing/2014/main" id="{F6C8A1B8-49B5-122F-F57E-0E75AC26F161}"/>
              </a:ext>
            </a:extLst>
          </p:cNvPr>
          <p:cNvSpPr txBox="1"/>
          <p:nvPr/>
        </p:nvSpPr>
        <p:spPr>
          <a:xfrm>
            <a:off x="132348" y="800982"/>
            <a:ext cx="5831304" cy="5355312"/>
          </a:xfrm>
          <a:prstGeom prst="rect">
            <a:avLst/>
          </a:prstGeom>
          <a:noFill/>
        </p:spPr>
        <p:txBody>
          <a:bodyPr wrap="square">
            <a:spAutoFit/>
          </a:bodyPr>
          <a:lstStyle/>
          <a:p>
            <a:r>
              <a:rPr lang="en-US" dirty="0"/>
              <a:t>1.When is it usually the warmest time of the day?</a:t>
            </a:r>
          </a:p>
          <a:p>
            <a:r>
              <a:rPr lang="en-US" b="0" i="0" dirty="0">
                <a:solidFill>
                  <a:schemeClr val="bg1">
                    <a:lumMod val="95000"/>
                  </a:schemeClr>
                </a:solidFill>
                <a:effectLst/>
                <a:latin typeface="Roboto" panose="02000000000000000000" pitchFamily="2" charset="0"/>
              </a:rPr>
              <a:t>Early afternoon. </a:t>
            </a:r>
          </a:p>
          <a:p>
            <a:endParaRPr lang="en-US" dirty="0"/>
          </a:p>
          <a:p>
            <a:endParaRPr lang="en-US" dirty="0"/>
          </a:p>
          <a:p>
            <a:r>
              <a:rPr lang="en-US" dirty="0"/>
              <a:t>2.Is the relative humidity usually higher or lower at this time, compared to the rest of the day? </a:t>
            </a:r>
          </a:p>
          <a:p>
            <a:endParaRPr lang="en-US" dirty="0"/>
          </a:p>
          <a:p>
            <a:pPr algn="l" fontAlgn="base"/>
            <a:r>
              <a:rPr lang="en-US" b="0" i="0" dirty="0">
                <a:solidFill>
                  <a:schemeClr val="bg2"/>
                </a:solidFill>
                <a:effectLst/>
                <a:latin typeface="Roboto" panose="02000000000000000000" pitchFamily="2" charset="0"/>
              </a:rPr>
              <a:t>Lower when the temperature is high.</a:t>
            </a:r>
            <a:br>
              <a:rPr lang="en-US" b="0" i="0" dirty="0">
                <a:solidFill>
                  <a:schemeClr val="bg2"/>
                </a:solidFill>
                <a:effectLst/>
                <a:latin typeface="Roboto" panose="02000000000000000000" pitchFamily="2" charset="0"/>
              </a:rPr>
            </a:br>
            <a:r>
              <a:rPr lang="en-US" b="0" i="0" dirty="0">
                <a:solidFill>
                  <a:schemeClr val="bg2"/>
                </a:solidFill>
                <a:effectLst/>
                <a:latin typeface="Roboto" panose="02000000000000000000" pitchFamily="2" charset="0"/>
              </a:rPr>
              <a:t>Warm air has the potential to hold more water </a:t>
            </a:r>
            <a:r>
              <a:rPr lang="en-US" b="0" i="0" dirty="0" err="1">
                <a:solidFill>
                  <a:schemeClr val="bg2"/>
                </a:solidFill>
                <a:effectLst/>
                <a:latin typeface="Roboto" panose="02000000000000000000" pitchFamily="2" charset="0"/>
              </a:rPr>
              <a:t>vapour</a:t>
            </a:r>
            <a:r>
              <a:rPr lang="en-US" b="0" i="0" dirty="0">
                <a:solidFill>
                  <a:schemeClr val="bg2"/>
                </a:solidFill>
                <a:effectLst/>
                <a:latin typeface="Roboto" panose="02000000000000000000" pitchFamily="2" charset="0"/>
              </a:rPr>
              <a:t> than cool air.</a:t>
            </a:r>
            <a:br>
              <a:rPr lang="en-US" b="0" i="0" dirty="0">
                <a:solidFill>
                  <a:schemeClr val="bg2"/>
                </a:solidFill>
                <a:effectLst/>
                <a:latin typeface="Roboto" panose="02000000000000000000" pitchFamily="2" charset="0"/>
              </a:rPr>
            </a:br>
            <a:br>
              <a:rPr lang="en-US" b="0" i="0" dirty="0">
                <a:solidFill>
                  <a:schemeClr val="bg2"/>
                </a:solidFill>
                <a:effectLst/>
                <a:latin typeface="Roboto" panose="02000000000000000000" pitchFamily="2" charset="0"/>
              </a:rPr>
            </a:br>
            <a:r>
              <a:rPr lang="en-US" b="0" i="0" dirty="0">
                <a:solidFill>
                  <a:schemeClr val="bg2"/>
                </a:solidFill>
                <a:effectLst/>
                <a:latin typeface="Roboto" panose="02000000000000000000" pitchFamily="2" charset="0"/>
              </a:rPr>
              <a:t>If the moisture in the air remains unchanged and the temperature rises, the maximum amount of moisture that the air could hold increases. The numerator is the same and the denominator is increased, so the resulting percentage will be lower</a:t>
            </a:r>
          </a:p>
          <a:p>
            <a:endParaRPr lang="en-US" dirty="0"/>
          </a:p>
          <a:p>
            <a:endParaRPr lang="en-US" dirty="0"/>
          </a:p>
          <a:p>
            <a:endParaRPr lang="en-US" dirty="0"/>
          </a:p>
        </p:txBody>
      </p:sp>
    </p:spTree>
    <p:extLst>
      <p:ext uri="{BB962C8B-B14F-4D97-AF65-F5344CB8AC3E}">
        <p14:creationId xmlns:p14="http://schemas.microsoft.com/office/powerpoint/2010/main" val="287961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AC71B-2C5F-0C3C-DC34-557B396B594A}"/>
              </a:ext>
            </a:extLst>
          </p:cNvPr>
          <p:cNvSpPr>
            <a:spLocks noGrp="1"/>
          </p:cNvSpPr>
          <p:nvPr>
            <p:ph type="title"/>
          </p:nvPr>
        </p:nvSpPr>
        <p:spPr/>
        <p:txBody>
          <a:bodyPr/>
          <a:lstStyle/>
          <a:p>
            <a:r>
              <a:rPr lang="en-US" dirty="0"/>
              <a:t>prediction</a:t>
            </a:r>
          </a:p>
        </p:txBody>
      </p:sp>
      <p:sp>
        <p:nvSpPr>
          <p:cNvPr id="3" name="Content Placeholder 2">
            <a:extLst>
              <a:ext uri="{FF2B5EF4-FFF2-40B4-BE49-F238E27FC236}">
                <a16:creationId xmlns:a16="http://schemas.microsoft.com/office/drawing/2014/main" id="{7DDA2211-107B-6930-F09A-1059E0B09008}"/>
              </a:ext>
            </a:extLst>
          </p:cNvPr>
          <p:cNvSpPr>
            <a:spLocks noGrp="1"/>
          </p:cNvSpPr>
          <p:nvPr>
            <p:ph sz="quarter" idx="16"/>
          </p:nvPr>
        </p:nvSpPr>
        <p:spPr/>
        <p:txBody>
          <a:bodyPr/>
          <a:lstStyle/>
          <a:p>
            <a:r>
              <a:rPr lang="en-US" dirty="0"/>
              <a:t>According to the data provided, it is expected that the rise in temperature over the next few days will result in an increase in humidity levels. The average humidity level, which is currently at 8.75, is projected to rise with the increase in temperature. This prediction is based on the analysis of the current mean shown in the chart.</a:t>
            </a:r>
          </a:p>
        </p:txBody>
      </p:sp>
      <p:sp>
        <p:nvSpPr>
          <p:cNvPr id="4" name="Slide Number Placeholder 3">
            <a:extLst>
              <a:ext uri="{FF2B5EF4-FFF2-40B4-BE49-F238E27FC236}">
                <a16:creationId xmlns:a16="http://schemas.microsoft.com/office/drawing/2014/main" id="{91AC5700-5978-0E41-FBF0-9C4F28FD3297}"/>
              </a:ext>
            </a:extLst>
          </p:cNvPr>
          <p:cNvSpPr>
            <a:spLocks noGrp="1"/>
          </p:cNvSpPr>
          <p:nvPr>
            <p:ph type="sldNum" sz="quarter" idx="12"/>
          </p:nvPr>
        </p:nvSpPr>
        <p:spPr/>
        <p:txBody>
          <a:bodyPr/>
          <a:lstStyle/>
          <a:p>
            <a:fld id="{39A857F5-96C8-461D-A78C-38E92FE1C522}" type="slidenum">
              <a:rPr lang="en-US" smtClean="0"/>
              <a:pPr/>
              <a:t>19</a:t>
            </a:fld>
            <a:endParaRPr lang="en-US" dirty="0"/>
          </a:p>
        </p:txBody>
      </p:sp>
    </p:spTree>
    <p:extLst>
      <p:ext uri="{BB962C8B-B14F-4D97-AF65-F5344CB8AC3E}">
        <p14:creationId xmlns:p14="http://schemas.microsoft.com/office/powerpoint/2010/main" val="134598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6C86C-18B1-9DCD-7CED-E3932EBBE3E5}"/>
              </a:ext>
            </a:extLst>
          </p:cNvPr>
          <p:cNvSpPr>
            <a:spLocks noGrp="1"/>
          </p:cNvSpPr>
          <p:nvPr>
            <p:ph type="title"/>
          </p:nvPr>
        </p:nvSpPr>
        <p:spPr>
          <a:xfrm>
            <a:off x="6889244" y="2018582"/>
            <a:ext cx="5219086" cy="3830130"/>
          </a:xfrm>
        </p:spPr>
        <p:txBody>
          <a:bodyPr/>
          <a:lstStyle/>
          <a:p>
            <a:r>
              <a:rPr lang="en-US" dirty="0"/>
              <a:t>agenda</a:t>
            </a:r>
          </a:p>
        </p:txBody>
      </p:sp>
      <p:sp>
        <p:nvSpPr>
          <p:cNvPr id="3" name="Content Placeholder 2">
            <a:extLst>
              <a:ext uri="{FF2B5EF4-FFF2-40B4-BE49-F238E27FC236}">
                <a16:creationId xmlns:a16="http://schemas.microsoft.com/office/drawing/2014/main" id="{6AE5548C-6AE1-979F-8462-BC4197999AA5}"/>
              </a:ext>
            </a:extLst>
          </p:cNvPr>
          <p:cNvSpPr>
            <a:spLocks noGrp="1"/>
          </p:cNvSpPr>
          <p:nvPr>
            <p:ph sz="quarter" idx="16"/>
          </p:nvPr>
        </p:nvSpPr>
        <p:spPr>
          <a:xfrm>
            <a:off x="267543" y="1"/>
            <a:ext cx="4529559" cy="6408742"/>
          </a:xfrm>
        </p:spPr>
        <p:txBody>
          <a:bodyPr>
            <a:normAutofit fontScale="70000" lnSpcReduction="20000"/>
          </a:bodyPr>
          <a:lstStyle/>
          <a:p>
            <a:r>
              <a:rPr lang="en-US" dirty="0"/>
              <a:t>Introduction</a:t>
            </a:r>
          </a:p>
          <a:p>
            <a:r>
              <a:rPr lang="en-US" dirty="0"/>
              <a:t>Software Installation</a:t>
            </a:r>
          </a:p>
          <a:p>
            <a:r>
              <a:rPr lang="en-US" dirty="0"/>
              <a:t>Planning/ Flowchart</a:t>
            </a:r>
          </a:p>
          <a:p>
            <a:r>
              <a:rPr lang="en-US" dirty="0"/>
              <a:t>Downloading Weather Data</a:t>
            </a:r>
          </a:p>
          <a:p>
            <a:r>
              <a:rPr lang="en-US" dirty="0"/>
              <a:t>Python Console</a:t>
            </a:r>
          </a:p>
          <a:p>
            <a:r>
              <a:rPr lang="en-US" dirty="0" err="1"/>
              <a:t>Weather.db</a:t>
            </a:r>
            <a:r>
              <a:rPr lang="en-US" dirty="0"/>
              <a:t> File</a:t>
            </a:r>
          </a:p>
          <a:p>
            <a:r>
              <a:rPr lang="en-US" dirty="0"/>
              <a:t>Querying the Database with SQL</a:t>
            </a:r>
          </a:p>
          <a:p>
            <a:r>
              <a:rPr lang="en-US" dirty="0"/>
              <a:t>Query to retrieve lowest and highest temperatures</a:t>
            </a:r>
          </a:p>
          <a:p>
            <a:r>
              <a:rPr lang="en-US" dirty="0"/>
              <a:t>Query to retrieve all clear days</a:t>
            </a:r>
          </a:p>
          <a:p>
            <a:r>
              <a:rPr lang="en-US" dirty="0"/>
              <a:t>Querying &amp; Manipulating Data with SQL &amp; Python</a:t>
            </a:r>
          </a:p>
          <a:p>
            <a:r>
              <a:rPr lang="en-US" dirty="0"/>
              <a:t>Retrieve &amp; Convert Data to CSV Format</a:t>
            </a:r>
          </a:p>
          <a:p>
            <a:r>
              <a:rPr lang="en-US" dirty="0"/>
              <a:t>Develop Graphical Models &amp; Interpret Results</a:t>
            </a:r>
          </a:p>
          <a:p>
            <a:r>
              <a:rPr lang="en-US" dirty="0"/>
              <a:t>Plot 2</a:t>
            </a:r>
          </a:p>
          <a:p>
            <a:r>
              <a:rPr lang="en-US" dirty="0"/>
              <a:t>Analysis</a:t>
            </a:r>
          </a:p>
          <a:p>
            <a:r>
              <a:rPr lang="en-US" dirty="0"/>
              <a:t>Prediction</a:t>
            </a:r>
          </a:p>
          <a:p>
            <a:r>
              <a:rPr lang="en-US" dirty="0"/>
              <a:t>Challenges</a:t>
            </a:r>
          </a:p>
          <a:p>
            <a:r>
              <a:rPr lang="en-US" dirty="0"/>
              <a:t>Career Skills</a:t>
            </a:r>
          </a:p>
          <a:p>
            <a:r>
              <a:rPr lang="en-US" dirty="0"/>
              <a:t>Conclusion</a:t>
            </a:r>
          </a:p>
        </p:txBody>
      </p:sp>
      <p:sp>
        <p:nvSpPr>
          <p:cNvPr id="4" name="Slide Number Placeholder 3">
            <a:extLst>
              <a:ext uri="{FF2B5EF4-FFF2-40B4-BE49-F238E27FC236}">
                <a16:creationId xmlns:a16="http://schemas.microsoft.com/office/drawing/2014/main" id="{CFF7126C-384F-56F2-D9A3-16840F27A350}"/>
              </a:ext>
            </a:extLst>
          </p:cNvPr>
          <p:cNvSpPr>
            <a:spLocks noGrp="1"/>
          </p:cNvSpPr>
          <p:nvPr>
            <p:ph type="sldNum" sz="quarter" idx="12"/>
          </p:nvPr>
        </p:nvSpPr>
        <p:spPr/>
        <p:txBody>
          <a:bodyPr/>
          <a:lstStyle/>
          <a:p>
            <a:fld id="{39A857F5-96C8-461D-A78C-38E92FE1C522}" type="slidenum">
              <a:rPr lang="en-US" smtClean="0"/>
              <a:pPr/>
              <a:t>2</a:t>
            </a:fld>
            <a:endParaRPr lang="en-US" dirty="0"/>
          </a:p>
        </p:txBody>
      </p:sp>
    </p:spTree>
    <p:extLst>
      <p:ext uri="{BB962C8B-B14F-4D97-AF65-F5344CB8AC3E}">
        <p14:creationId xmlns:p14="http://schemas.microsoft.com/office/powerpoint/2010/main" val="342372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8CEB-07D2-4556-3E21-32A3363E59A6}"/>
              </a:ext>
            </a:extLst>
          </p:cNvPr>
          <p:cNvSpPr>
            <a:spLocks noGrp="1"/>
          </p:cNvSpPr>
          <p:nvPr>
            <p:ph type="title"/>
          </p:nvPr>
        </p:nvSpPr>
        <p:spPr>
          <a:xfrm>
            <a:off x="6518562" y="366777"/>
            <a:ext cx="5216238" cy="1462023"/>
          </a:xfrm>
        </p:spPr>
        <p:txBody>
          <a:bodyPr/>
          <a:lstStyle/>
          <a:p>
            <a:r>
              <a:rPr lang="en-US" dirty="0"/>
              <a:t>Challenges</a:t>
            </a:r>
          </a:p>
        </p:txBody>
      </p:sp>
      <p:sp>
        <p:nvSpPr>
          <p:cNvPr id="3" name="Picture Placeholder 2">
            <a:extLst>
              <a:ext uri="{FF2B5EF4-FFF2-40B4-BE49-F238E27FC236}">
                <a16:creationId xmlns:a16="http://schemas.microsoft.com/office/drawing/2014/main" id="{5AC2B880-EE68-D286-1F2E-B1C59A2B27E6}"/>
              </a:ext>
            </a:extLst>
          </p:cNvPr>
          <p:cNvSpPr>
            <a:spLocks noGrp="1"/>
          </p:cNvSpPr>
          <p:nvPr>
            <p:ph type="pic" sz="quarter" idx="13"/>
          </p:nvPr>
        </p:nvSpPr>
        <p:spPr/>
        <p:txBody>
          <a:bodyPr/>
          <a:lstStyle/>
          <a:p>
            <a:r>
              <a:rPr lang="en-US" dirty="0"/>
              <a:t>Despite encountering a few challenges throughout this project, I was able to overcome them with confidence and perseverance. I successfully set up the work environment and selected the best program for running Python that was compatible with my computer. While I did encounter syntax errors, indentation issues, and unexpected behaviors such as chart loading and running errors, I approached these with a positive attitude and was able to resolve them quickly. Overall, navigating these challenges was a testament to my skills and determination.</a:t>
            </a:r>
          </a:p>
          <a:p>
            <a:endParaRPr lang="en-US" dirty="0"/>
          </a:p>
        </p:txBody>
      </p:sp>
      <p:pic>
        <p:nvPicPr>
          <p:cNvPr id="6" name="Content Placeholder 5">
            <a:extLst>
              <a:ext uri="{FF2B5EF4-FFF2-40B4-BE49-F238E27FC236}">
                <a16:creationId xmlns:a16="http://schemas.microsoft.com/office/drawing/2014/main" id="{71F1660A-A972-E93C-2B9B-10167D622573}"/>
              </a:ext>
            </a:extLst>
          </p:cNvPr>
          <p:cNvPicPr>
            <a:picLocks noGrp="1" noChangeAspect="1"/>
          </p:cNvPicPr>
          <p:nvPr>
            <p:ph sz="quarter" idx="14"/>
          </p:nvPr>
        </p:nvPicPr>
        <p:blipFill>
          <a:blip r:embed="rId2"/>
          <a:stretch>
            <a:fillRect/>
          </a:stretch>
        </p:blipFill>
        <p:spPr>
          <a:xfrm>
            <a:off x="6518275" y="2922469"/>
            <a:ext cx="5216525" cy="2738675"/>
          </a:xfrm>
          <a:prstGeom prst="rect">
            <a:avLst/>
          </a:prstGeom>
        </p:spPr>
      </p:pic>
      <p:sp>
        <p:nvSpPr>
          <p:cNvPr id="5" name="Slide Number Placeholder 4">
            <a:extLst>
              <a:ext uri="{FF2B5EF4-FFF2-40B4-BE49-F238E27FC236}">
                <a16:creationId xmlns:a16="http://schemas.microsoft.com/office/drawing/2014/main" id="{9A4DEE2F-2541-9D26-3B8B-15FFC2977CA9}"/>
              </a:ext>
            </a:extLst>
          </p:cNvPr>
          <p:cNvSpPr>
            <a:spLocks noGrp="1"/>
          </p:cNvSpPr>
          <p:nvPr>
            <p:ph type="sldNum" sz="quarter" idx="12"/>
          </p:nvPr>
        </p:nvSpPr>
        <p:spPr/>
        <p:txBody>
          <a:bodyPr/>
          <a:lstStyle/>
          <a:p>
            <a:fld id="{C01389E6-C847-4AD0-B56D-D205B2EAB1EE}" type="slidenum">
              <a:rPr lang="en-US" smtClean="0"/>
              <a:t>20</a:t>
            </a:fld>
            <a:endParaRPr lang="en-US" dirty="0"/>
          </a:p>
        </p:txBody>
      </p:sp>
    </p:spTree>
    <p:extLst>
      <p:ext uri="{BB962C8B-B14F-4D97-AF65-F5344CB8AC3E}">
        <p14:creationId xmlns:p14="http://schemas.microsoft.com/office/powerpoint/2010/main" val="1328237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010B2E9B-7C1F-4F51-B45D-B7A4DEB7A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6CC96E3-8F60-A1D1-6BE4-082C9A72600E}"/>
              </a:ext>
            </a:extLst>
          </p:cNvPr>
          <p:cNvSpPr>
            <a:spLocks noGrp="1"/>
          </p:cNvSpPr>
          <p:nvPr>
            <p:ph type="title"/>
          </p:nvPr>
        </p:nvSpPr>
        <p:spPr>
          <a:xfrm>
            <a:off x="5480859" y="914400"/>
            <a:ext cx="5785658" cy="1705384"/>
          </a:xfrm>
        </p:spPr>
        <p:txBody>
          <a:bodyPr vert="horz" lIns="0" tIns="0" rIns="0" bIns="0" rtlCol="0" anchor="t">
            <a:normAutofit/>
          </a:bodyPr>
          <a:lstStyle/>
          <a:p>
            <a:r>
              <a:rPr lang="en-US"/>
              <a:t>Career Skills</a:t>
            </a:r>
          </a:p>
        </p:txBody>
      </p:sp>
      <p:pic>
        <p:nvPicPr>
          <p:cNvPr id="28" name="Graphic 27" descr="Download">
            <a:extLst>
              <a:ext uri="{FF2B5EF4-FFF2-40B4-BE49-F238E27FC236}">
                <a16:creationId xmlns:a16="http://schemas.microsoft.com/office/drawing/2014/main" id="{AFD89A21-93D1-2163-2172-48D5008BB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1601" y="1028701"/>
            <a:ext cx="3654828" cy="3654828"/>
          </a:xfrm>
          <a:prstGeom prst="rect">
            <a:avLst/>
          </a:prstGeom>
        </p:spPr>
      </p:pic>
      <p:sp>
        <p:nvSpPr>
          <p:cNvPr id="2" name="TextBox 1">
            <a:extLst>
              <a:ext uri="{FF2B5EF4-FFF2-40B4-BE49-F238E27FC236}">
                <a16:creationId xmlns:a16="http://schemas.microsoft.com/office/drawing/2014/main" id="{4C64BD9F-D3B4-E792-C377-1D4C1DCB8932}"/>
              </a:ext>
            </a:extLst>
          </p:cNvPr>
          <p:cNvSpPr txBox="1"/>
          <p:nvPr/>
        </p:nvSpPr>
        <p:spPr>
          <a:xfrm>
            <a:off x="5480859" y="2855396"/>
            <a:ext cx="5785658" cy="2760031"/>
          </a:xfrm>
          <a:prstGeom prst="rect">
            <a:avLst/>
          </a:prstGeom>
        </p:spPr>
        <p:txBody>
          <a:bodyPr vert="horz" lIns="0" tIns="0" rIns="0" bIns="0" rtlCol="0" anchor="t">
            <a:normAutofit/>
          </a:bodyPr>
          <a:lstStyle/>
          <a:p>
            <a:pPr indent="-228600">
              <a:lnSpc>
                <a:spcPct val="120000"/>
              </a:lnSpc>
              <a:spcAft>
                <a:spcPts val="600"/>
              </a:spcAft>
              <a:buFont typeface="Arial" panose="020B0604020202020204" pitchFamily="34" charset="0"/>
              <a:buChar char="•"/>
            </a:pPr>
            <a:r>
              <a:rPr lang="en-US" sz="1600" b="0" i="0">
                <a:effectLst/>
                <a:highlight>
                  <a:srgbClr val="FFFFFF"/>
                </a:highlight>
              </a:rPr>
              <a:t>Completing this course project has helped me acquire valuable career skills such as designing a prototype software system, creating a relational database, and downloading data from the cloud using APIs. I have also learned how to retrieve data from a database using embedded SQL queries in Python. These skills have equipped me with the ability to interpret and analyze data effectively.</a:t>
            </a:r>
            <a:endParaRPr lang="en-US" sz="1600"/>
          </a:p>
        </p:txBody>
      </p:sp>
      <p:sp>
        <p:nvSpPr>
          <p:cNvPr id="37" name="Rectangle 36">
            <a:extLst>
              <a:ext uri="{FF2B5EF4-FFF2-40B4-BE49-F238E27FC236}">
                <a16:creationId xmlns:a16="http://schemas.microsoft.com/office/drawing/2014/main" id="{09EF05D6-F04B-4F92-9224-92BDFB098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0800"/>
            <a:ext cx="12191999" cy="457198"/>
          </a:xfrm>
          <a:prstGeom prst="rect">
            <a:avLst/>
          </a:prstGeom>
          <a:gradFill>
            <a:gsLst>
              <a:gs pos="0">
                <a:schemeClr val="accent2"/>
              </a:gs>
              <a:gs pos="100000">
                <a:schemeClr val="accent6">
                  <a:lumMod val="75000"/>
                  <a:alpha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B50AB73-5D4A-48BB-9E44-1BE4C17E2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8"/>
            <a:ext cx="8153396" cy="448831"/>
          </a:xfrm>
          <a:prstGeom prst="rect">
            <a:avLst/>
          </a:prstGeom>
          <a:gradFill>
            <a:gsLst>
              <a:gs pos="0">
                <a:schemeClr val="accent5">
                  <a:alpha val="5000"/>
                </a:schemeClr>
              </a:gs>
              <a:gs pos="99000">
                <a:schemeClr val="accent5">
                  <a:alpha val="72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0B0AA0E-8FBB-0E74-7D8C-696146A4D3F7}"/>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39A857F5-96C8-461D-A78C-38E92FE1C522}" type="slidenum">
              <a:rPr lang="en-US" smtClean="0"/>
              <a:pPr>
                <a:spcAft>
                  <a:spcPts val="600"/>
                </a:spcAft>
              </a:pPr>
              <a:t>21</a:t>
            </a:fld>
            <a:endParaRPr lang="en-US"/>
          </a:p>
        </p:txBody>
      </p:sp>
    </p:spTree>
    <p:extLst>
      <p:ext uri="{BB962C8B-B14F-4D97-AF65-F5344CB8AC3E}">
        <p14:creationId xmlns:p14="http://schemas.microsoft.com/office/powerpoint/2010/main" val="3947759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404E292-5FAB-47E8-A663-A07530CED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0FF8ED-64CE-400C-A4D5-9F943FC26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accent2">
                  <a:lumMod val="60000"/>
                  <a:lumOff val="4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8868AD-100D-45F3-B11E-8A2936712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12191999" cy="6858000"/>
          </a:xfrm>
          <a:prstGeom prst="rect">
            <a:avLst/>
          </a:prstGeom>
          <a:gradFill>
            <a:gsLst>
              <a:gs pos="49000">
                <a:schemeClr val="accent5">
                  <a:alpha val="50000"/>
                </a:schemeClr>
              </a:gs>
              <a:gs pos="100000">
                <a:schemeClr val="accent2">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14742CC-05F9-44AC-AF98-AB6EF810E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0">
                <a:schemeClr val="accent2">
                  <a:alpha val="17000"/>
                </a:schemeClr>
              </a:gs>
              <a:gs pos="85000">
                <a:schemeClr val="accent4">
                  <a:alpha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3">
            <a:extLst>
              <a:ext uri="{FF2B5EF4-FFF2-40B4-BE49-F238E27FC236}">
                <a16:creationId xmlns:a16="http://schemas.microsoft.com/office/drawing/2014/main" id="{853C77DB-C7E3-4B1F-9AD0-1EB2982A8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460656" y="-2569189"/>
            <a:ext cx="5115722" cy="10255626"/>
          </a:xfrm>
          <a:custGeom>
            <a:avLst/>
            <a:gdLst>
              <a:gd name="connsiteX0" fmla="*/ 2065105 w 2065105"/>
              <a:gd name="connsiteY0" fmla="*/ 0 h 4139967"/>
              <a:gd name="connsiteX1" fmla="*/ 2065105 w 2065105"/>
              <a:gd name="connsiteY1" fmla="*/ 4139967 h 4139967"/>
              <a:gd name="connsiteX2" fmla="*/ 1858573 w 2065105"/>
              <a:gd name="connsiteY2" fmla="*/ 4129538 h 4139967"/>
              <a:gd name="connsiteX3" fmla="*/ 0 w 2065105"/>
              <a:gd name="connsiteY3" fmla="*/ 2069983 h 4139967"/>
              <a:gd name="connsiteX4" fmla="*/ 1858573 w 2065105"/>
              <a:gd name="connsiteY4" fmla="*/ 10428 h 4139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105" h="4139967">
                <a:moveTo>
                  <a:pt x="2065105" y="0"/>
                </a:moveTo>
                <a:lnTo>
                  <a:pt x="2065105" y="4139967"/>
                </a:lnTo>
                <a:lnTo>
                  <a:pt x="1858573" y="4129538"/>
                </a:lnTo>
                <a:cubicBezTo>
                  <a:pt x="814640" y="4023521"/>
                  <a:pt x="0" y="3141887"/>
                  <a:pt x="0" y="2069983"/>
                </a:cubicBezTo>
                <a:cubicBezTo>
                  <a:pt x="0" y="998079"/>
                  <a:pt x="814640" y="116446"/>
                  <a:pt x="1858573" y="10428"/>
                </a:cubicBezTo>
                <a:close/>
              </a:path>
            </a:pathLst>
          </a:custGeom>
          <a:gradFill flip="none" rotWithShape="1">
            <a:gsLst>
              <a:gs pos="7000">
                <a:schemeClr val="accent4">
                  <a:lumMod val="60000"/>
                  <a:lumOff val="40000"/>
                  <a:alpha val="3000"/>
                </a:schemeClr>
              </a:gs>
              <a:gs pos="100000">
                <a:schemeClr val="accent4">
                  <a:lumMod val="60000"/>
                  <a:lumOff val="40000"/>
                  <a:alpha val="3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F4BE7-9E34-1C0B-8C95-B626820A8364}"/>
              </a:ext>
            </a:extLst>
          </p:cNvPr>
          <p:cNvSpPr>
            <a:spLocks noGrp="1"/>
          </p:cNvSpPr>
          <p:nvPr>
            <p:ph type="title"/>
          </p:nvPr>
        </p:nvSpPr>
        <p:spPr>
          <a:xfrm>
            <a:off x="1446517" y="602818"/>
            <a:ext cx="9144000" cy="2826182"/>
          </a:xfrm>
        </p:spPr>
        <p:txBody>
          <a:bodyPr vert="horz" lIns="0" tIns="0" rIns="0" bIns="0" rtlCol="0" anchor="ctr">
            <a:normAutofit/>
          </a:bodyPr>
          <a:lstStyle/>
          <a:p>
            <a:pPr algn="ctr"/>
            <a:r>
              <a:rPr lang="en-US" sz="4400" spc="750" dirty="0">
                <a:solidFill>
                  <a:schemeClr val="bg1"/>
                </a:solidFill>
              </a:rPr>
              <a:t>conclusion</a:t>
            </a:r>
          </a:p>
        </p:txBody>
      </p:sp>
      <p:sp>
        <p:nvSpPr>
          <p:cNvPr id="4" name="Slide Number Placeholder 3">
            <a:extLst>
              <a:ext uri="{FF2B5EF4-FFF2-40B4-BE49-F238E27FC236}">
                <a16:creationId xmlns:a16="http://schemas.microsoft.com/office/drawing/2014/main" id="{E16E55F2-18D6-BAF0-46F6-51F447A64979}"/>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39A857F5-96C8-461D-A78C-38E92FE1C522}" type="slidenum">
              <a:rPr lang="en-US" smtClean="0"/>
              <a:pPr>
                <a:spcAft>
                  <a:spcPts val="600"/>
                </a:spcAft>
              </a:pPr>
              <a:t>22</a:t>
            </a:fld>
            <a:endParaRPr lang="en-US"/>
          </a:p>
        </p:txBody>
      </p:sp>
      <p:sp>
        <p:nvSpPr>
          <p:cNvPr id="3" name="TextBox 2">
            <a:extLst>
              <a:ext uri="{FF2B5EF4-FFF2-40B4-BE49-F238E27FC236}">
                <a16:creationId xmlns:a16="http://schemas.microsoft.com/office/drawing/2014/main" id="{25BF72C1-3813-6EE0-FD51-9B03F61997C0}"/>
              </a:ext>
            </a:extLst>
          </p:cNvPr>
          <p:cNvSpPr txBox="1"/>
          <p:nvPr/>
        </p:nvSpPr>
        <p:spPr>
          <a:xfrm>
            <a:off x="1892968" y="3192380"/>
            <a:ext cx="8775032" cy="2308324"/>
          </a:xfrm>
          <a:prstGeom prst="rect">
            <a:avLst/>
          </a:prstGeom>
          <a:noFill/>
        </p:spPr>
        <p:txBody>
          <a:bodyPr wrap="square" rtlCol="0">
            <a:spAutoFit/>
          </a:bodyPr>
          <a:lstStyle/>
          <a:p>
            <a:r>
              <a:rPr lang="en-US" dirty="0">
                <a:solidFill>
                  <a:schemeClr val="bg1">
                    <a:lumMod val="95000"/>
                  </a:schemeClr>
                </a:solidFill>
              </a:rPr>
              <a:t>I have thoroughly enjoyed working with Python, and the experience has been both fun and challenging. The easy-to-learn syntax of the program made it simple for me to read and understand, which in turn allowed me to confidently build upon each section of my project. Using Python, I was able to demonstrate my ability to successfully download, extract, and process data, and perform a thorough analysis using simple yet effective programming techniques. Overall, I am extremely pleased with my accomplishment and my newfound confidence in my programming abilities.</a:t>
            </a:r>
          </a:p>
        </p:txBody>
      </p:sp>
    </p:spTree>
    <p:extLst>
      <p:ext uri="{BB962C8B-B14F-4D97-AF65-F5344CB8AC3E}">
        <p14:creationId xmlns:p14="http://schemas.microsoft.com/office/powerpoint/2010/main" val="1145279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186F80-7215-47FB-657E-C8F2797A72BC}"/>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a:extLst>
              <a:ext uri="{FF2B5EF4-FFF2-40B4-BE49-F238E27FC236}">
                <a16:creationId xmlns:a16="http://schemas.microsoft.com/office/drawing/2014/main" id="{A64777FC-99CE-D7D5-132F-9A5CD5126417}"/>
              </a:ext>
            </a:extLst>
          </p:cNvPr>
          <p:cNvSpPr>
            <a:spLocks noGrp="1"/>
          </p:cNvSpPr>
          <p:nvPr>
            <p:ph type="title"/>
          </p:nvPr>
        </p:nvSpPr>
        <p:spPr>
          <a:xfrm>
            <a:off x="8643193" y="457201"/>
            <a:ext cx="3091607" cy="1727643"/>
          </a:xfrm>
        </p:spPr>
        <p:txBody>
          <a:bodyPr vert="horz" lIns="0" tIns="0" rIns="0" bIns="0" rtlCol="0" anchor="b">
            <a:normAutofit/>
          </a:bodyPr>
          <a:lstStyle/>
          <a:p>
            <a:r>
              <a:rPr lang="en-US" sz="2800"/>
              <a:t>Thank you</a:t>
            </a:r>
          </a:p>
        </p:txBody>
      </p:sp>
      <p:pic>
        <p:nvPicPr>
          <p:cNvPr id="5" name="Picture Placeholder 4">
            <a:extLst>
              <a:ext uri="{FF2B5EF4-FFF2-40B4-BE49-F238E27FC236}">
                <a16:creationId xmlns:a16="http://schemas.microsoft.com/office/drawing/2014/main" id="{72ABADF1-0F2A-1B21-3A5B-1C14D10A1C8F}"/>
              </a:ext>
            </a:extLst>
          </p:cNvPr>
          <p:cNvPicPr>
            <a:picLocks noGrp="1" noChangeAspect="1"/>
          </p:cNvPicPr>
          <p:nvPr>
            <p:ph type="pic" sz="quarter" idx="13"/>
          </p:nvPr>
        </p:nvPicPr>
        <p:blipFill rotWithShape="1">
          <a:blip r:embed="rId3"/>
          <a:srcRect l="15833" r="1852" b="-1"/>
          <a:stretch/>
        </p:blipFill>
        <p:spPr>
          <a:xfrm>
            <a:off x="20" y="431"/>
            <a:ext cx="8115280" cy="6408311"/>
          </a:xfrm>
          <a:prstGeom prst="rect">
            <a:avLst/>
          </a:prstGeom>
        </p:spPr>
      </p:pic>
      <p:sp>
        <p:nvSpPr>
          <p:cNvPr id="15" name="Content Placeholder 14">
            <a:extLst>
              <a:ext uri="{FF2B5EF4-FFF2-40B4-BE49-F238E27FC236}">
                <a16:creationId xmlns:a16="http://schemas.microsoft.com/office/drawing/2014/main" id="{C2304883-A247-1151-C58C-A464EDAEB520}"/>
              </a:ext>
            </a:extLst>
          </p:cNvPr>
          <p:cNvSpPr>
            <a:spLocks noGrp="1"/>
          </p:cNvSpPr>
          <p:nvPr>
            <p:ph sz="quarter" idx="14"/>
          </p:nvPr>
        </p:nvSpPr>
        <p:spPr>
          <a:xfrm>
            <a:off x="8643193" y="2530549"/>
            <a:ext cx="2942813" cy="3428124"/>
          </a:xfrm>
        </p:spPr>
        <p:txBody>
          <a:bodyPr vert="horz" lIns="0" tIns="0" rIns="0" bIns="0" rtlCol="0">
            <a:normAutofit/>
          </a:bodyPr>
          <a:lstStyle/>
          <a:p>
            <a:pPr>
              <a:buFont typeface="Arial" panose="020B0604020202020204" pitchFamily="34" charset="0"/>
              <a:buChar char="•"/>
            </a:pPr>
            <a:r>
              <a:rPr lang="en-US" sz="1400" dirty="0"/>
              <a:t>Julia Johnson</a:t>
            </a:r>
          </a:p>
          <a:p>
            <a:pPr>
              <a:buFont typeface="Arial" panose="020B0604020202020204" pitchFamily="34" charset="0"/>
              <a:buChar char="•"/>
            </a:pPr>
            <a:r>
              <a:rPr lang="en-US" sz="1400" dirty="0">
                <a:hlinkClick r:id="rId4"/>
              </a:rPr>
              <a:t>johnsonjulia198@yahoo.com</a:t>
            </a:r>
            <a:endParaRPr lang="en-US" sz="1400" dirty="0"/>
          </a:p>
          <a:p>
            <a:pPr>
              <a:buFont typeface="Arial" panose="020B0604020202020204" pitchFamily="34" charset="0"/>
              <a:buChar char="•"/>
            </a:pPr>
            <a:r>
              <a:rPr lang="en-US" sz="1200" dirty="0"/>
              <a:t>https://junieb904.wixsite.com/julia-johnson</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p:txBody>
      </p:sp>
      <p:sp>
        <p:nvSpPr>
          <p:cNvPr id="26" name="Rectangle 2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E31A628-6E9B-44AE-A7C9-B2E987849FD2}"/>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23</a:t>
            </a:fld>
            <a:endParaRPr lang="en-US">
              <a:solidFill>
                <a:schemeClr val="bg1"/>
              </a:solidFill>
            </a:endParaRPr>
          </a:p>
        </p:txBody>
      </p:sp>
    </p:spTree>
    <p:extLst>
      <p:ext uri="{BB962C8B-B14F-4D97-AF65-F5344CB8AC3E}">
        <p14:creationId xmlns:p14="http://schemas.microsoft.com/office/powerpoint/2010/main" val="104888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D89C-9618-B2EB-EB94-00E6CF5F7FDE}"/>
              </a:ext>
            </a:extLst>
          </p:cNvPr>
          <p:cNvSpPr>
            <a:spLocks noGrp="1"/>
          </p:cNvSpPr>
          <p:nvPr>
            <p:ph type="title"/>
          </p:nvPr>
        </p:nvSpPr>
        <p:spPr/>
        <p:txBody>
          <a:bodyPr/>
          <a:lstStyle/>
          <a:p>
            <a:r>
              <a:rPr lang="en-US" dirty="0"/>
              <a:t>Introduction</a:t>
            </a:r>
          </a:p>
        </p:txBody>
      </p:sp>
      <p:sp>
        <p:nvSpPr>
          <p:cNvPr id="3" name="TextBox 2">
            <a:extLst>
              <a:ext uri="{FF2B5EF4-FFF2-40B4-BE49-F238E27FC236}">
                <a16:creationId xmlns:a16="http://schemas.microsoft.com/office/drawing/2014/main" id="{C43D0EB1-CEDB-975C-F32C-AE27C1DDC8FF}"/>
              </a:ext>
            </a:extLst>
          </p:cNvPr>
          <p:cNvSpPr txBox="1"/>
          <p:nvPr/>
        </p:nvSpPr>
        <p:spPr>
          <a:xfrm>
            <a:off x="741872" y="3806029"/>
            <a:ext cx="4492101" cy="2308324"/>
          </a:xfrm>
          <a:prstGeom prst="rect">
            <a:avLst/>
          </a:prstGeom>
          <a:noFill/>
        </p:spPr>
        <p:txBody>
          <a:bodyPr wrap="square" rtlCol="0">
            <a:spAutoFit/>
          </a:bodyPr>
          <a:lstStyle/>
          <a:p>
            <a:r>
              <a:rPr lang="en-US" dirty="0"/>
              <a:t>This Project focuses on data analysis using Python. Each section builds upon the project resulting in an analysis of weather data downloaded from a cloud data source, stored in a database, extracted and processed. This process will include planning, software setup, and programming.</a:t>
            </a:r>
          </a:p>
        </p:txBody>
      </p:sp>
      <p:pic>
        <p:nvPicPr>
          <p:cNvPr id="7" name="Picture Placeholder 6" descr="A sunset with clouds in the sky&#10;&#10;Description automatically generated">
            <a:extLst>
              <a:ext uri="{FF2B5EF4-FFF2-40B4-BE49-F238E27FC236}">
                <a16:creationId xmlns:a16="http://schemas.microsoft.com/office/drawing/2014/main" id="{778D8C0F-BA62-2CF3-C718-725F242DEDEA}"/>
              </a:ext>
            </a:extLst>
          </p:cNvPr>
          <p:cNvPicPr>
            <a:picLocks noGrp="1" noChangeAspect="1"/>
          </p:cNvPicPr>
          <p:nvPr>
            <p:ph type="pic" sz="quarter" idx="13"/>
          </p:nvPr>
        </p:nvPicPr>
        <p:blipFill>
          <a:blip r:embed="rId3"/>
          <a:srcRect l="31136" r="31136"/>
          <a:stretch>
            <a:fillRect/>
          </a:stretch>
        </p:blipFill>
        <p:spPr/>
      </p:pic>
    </p:spTree>
    <p:extLst>
      <p:ext uri="{BB962C8B-B14F-4D97-AF65-F5344CB8AC3E}">
        <p14:creationId xmlns:p14="http://schemas.microsoft.com/office/powerpoint/2010/main" val="206514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A8AF5-09B8-C7DB-CEFA-6509CB985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970361-7949-4D39-BB3A-D658CCC2A352}"/>
              </a:ext>
            </a:extLst>
          </p:cNvPr>
          <p:cNvSpPr>
            <a:spLocks noGrp="1"/>
          </p:cNvSpPr>
          <p:nvPr>
            <p:ph type="title"/>
          </p:nvPr>
        </p:nvSpPr>
        <p:spPr/>
        <p:txBody>
          <a:bodyPr/>
          <a:lstStyle/>
          <a:p>
            <a:r>
              <a:rPr lang="en-US" dirty="0"/>
              <a:t>Software Installation</a:t>
            </a:r>
          </a:p>
        </p:txBody>
      </p:sp>
      <p:sp>
        <p:nvSpPr>
          <p:cNvPr id="3" name="Text Placeholder 2">
            <a:extLst>
              <a:ext uri="{FF2B5EF4-FFF2-40B4-BE49-F238E27FC236}">
                <a16:creationId xmlns:a16="http://schemas.microsoft.com/office/drawing/2014/main" id="{7E4B975F-07F1-A2BB-E63E-B496DA38ECD0}"/>
              </a:ext>
            </a:extLst>
          </p:cNvPr>
          <p:cNvSpPr>
            <a:spLocks noGrp="1"/>
          </p:cNvSpPr>
          <p:nvPr>
            <p:ph type="body" sz="quarter" idx="14"/>
          </p:nvPr>
        </p:nvSpPr>
        <p:spPr/>
        <p:txBody>
          <a:bodyPr>
            <a:normAutofit/>
          </a:bodyPr>
          <a:lstStyle/>
          <a:p>
            <a:r>
              <a:rPr lang="en-US" dirty="0"/>
              <a:t>Software Used to complete this project: Excel, Python (</a:t>
            </a:r>
            <a:r>
              <a:rPr lang="en-US" dirty="0" err="1"/>
              <a:t>Replit</a:t>
            </a:r>
            <a:r>
              <a:rPr lang="en-US" dirty="0"/>
              <a:t>), </a:t>
            </a:r>
            <a:r>
              <a:rPr lang="en-US" dirty="0" err="1"/>
              <a:t>Powerpoint</a:t>
            </a:r>
            <a:endParaRPr lang="en-US" dirty="0"/>
          </a:p>
        </p:txBody>
      </p:sp>
      <p:pic>
        <p:nvPicPr>
          <p:cNvPr id="16" name="Picture Placeholder 15" descr="A colorful logo with black background&#10;&#10;Description automatically generated">
            <a:extLst>
              <a:ext uri="{FF2B5EF4-FFF2-40B4-BE49-F238E27FC236}">
                <a16:creationId xmlns:a16="http://schemas.microsoft.com/office/drawing/2014/main" id="{FB48AF6E-46AA-7AF1-0951-BE11C68C45FF}"/>
              </a:ext>
            </a:extLst>
          </p:cNvPr>
          <p:cNvPicPr>
            <a:picLocks noGrp="1" noChangeAspect="1"/>
          </p:cNvPicPr>
          <p:nvPr>
            <p:ph type="pic" sz="quarter" idx="13"/>
          </p:nvPr>
        </p:nvPicPr>
        <p:blipFill>
          <a:blip r:embed="rId2"/>
          <a:srcRect t="8549" b="8549"/>
          <a:stretch>
            <a:fillRect/>
          </a:stretch>
        </p:blipFill>
        <p:spPr/>
      </p:pic>
    </p:spTree>
    <p:extLst>
      <p:ext uri="{BB962C8B-B14F-4D97-AF65-F5344CB8AC3E}">
        <p14:creationId xmlns:p14="http://schemas.microsoft.com/office/powerpoint/2010/main" val="201763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6654-0C52-B309-B287-DCD191AB24F3}"/>
              </a:ext>
            </a:extLst>
          </p:cNvPr>
          <p:cNvSpPr>
            <a:spLocks noGrp="1"/>
          </p:cNvSpPr>
          <p:nvPr>
            <p:ph type="title"/>
          </p:nvPr>
        </p:nvSpPr>
        <p:spPr>
          <a:xfrm>
            <a:off x="524256" y="721895"/>
            <a:ext cx="5168348" cy="678539"/>
          </a:xfrm>
        </p:spPr>
        <p:txBody>
          <a:bodyPr/>
          <a:lstStyle/>
          <a:p>
            <a:r>
              <a:rPr lang="en-US" dirty="0"/>
              <a:t>Flowchart</a:t>
            </a:r>
          </a:p>
        </p:txBody>
      </p:sp>
      <p:sp>
        <p:nvSpPr>
          <p:cNvPr id="5" name="Content Placeholder 4">
            <a:extLst>
              <a:ext uri="{FF2B5EF4-FFF2-40B4-BE49-F238E27FC236}">
                <a16:creationId xmlns:a16="http://schemas.microsoft.com/office/drawing/2014/main" id="{CC54EF62-25FE-1502-341A-E039FF0E782F}"/>
              </a:ext>
            </a:extLst>
          </p:cNvPr>
          <p:cNvSpPr>
            <a:spLocks noGrp="1"/>
          </p:cNvSpPr>
          <p:nvPr>
            <p:ph sz="quarter" idx="17"/>
          </p:nvPr>
        </p:nvSpPr>
        <p:spPr>
          <a:xfrm>
            <a:off x="524255" y="1400434"/>
            <a:ext cx="4649867" cy="4816393"/>
          </a:xfrm>
        </p:spPr>
        <p:txBody>
          <a:bodyPr/>
          <a:lstStyle/>
          <a:p>
            <a:r>
              <a:rPr lang="en-US" dirty="0"/>
              <a:t>To begin I start by creating a flowchart for the inputs/ processing/ output for the weather data analysis system. Using the flowchart allows me to check and verify the logical process for the problem.</a:t>
            </a:r>
          </a:p>
        </p:txBody>
      </p:sp>
      <p:sp>
        <p:nvSpPr>
          <p:cNvPr id="4" name="Slide Number Placeholder 3">
            <a:extLst>
              <a:ext uri="{FF2B5EF4-FFF2-40B4-BE49-F238E27FC236}">
                <a16:creationId xmlns:a16="http://schemas.microsoft.com/office/drawing/2014/main" id="{6DE0C6C8-BBF8-D6DB-5F26-A9F1C44BBDDA}"/>
              </a:ext>
            </a:extLst>
          </p:cNvPr>
          <p:cNvSpPr>
            <a:spLocks noGrp="1"/>
          </p:cNvSpPr>
          <p:nvPr>
            <p:ph type="sldNum" sz="quarter" idx="12"/>
          </p:nvPr>
        </p:nvSpPr>
        <p:spPr/>
        <p:txBody>
          <a:bodyPr/>
          <a:lstStyle/>
          <a:p>
            <a:fld id="{C01389E6-C847-4AD0-B56D-D205B2EAB1EE}" type="slidenum">
              <a:rPr lang="en-US" smtClean="0"/>
              <a:pPr/>
              <a:t>5</a:t>
            </a:fld>
            <a:endParaRPr lang="en-US" dirty="0"/>
          </a:p>
        </p:txBody>
      </p:sp>
      <p:pic>
        <p:nvPicPr>
          <p:cNvPr id="3" name="Picture 2">
            <a:extLst>
              <a:ext uri="{FF2B5EF4-FFF2-40B4-BE49-F238E27FC236}">
                <a16:creationId xmlns:a16="http://schemas.microsoft.com/office/drawing/2014/main" id="{7B0ED243-3B75-AE00-1E1E-12D8D6E145F6}"/>
              </a:ext>
            </a:extLst>
          </p:cNvPr>
          <p:cNvPicPr>
            <a:picLocks noChangeAspect="1"/>
          </p:cNvPicPr>
          <p:nvPr/>
        </p:nvPicPr>
        <p:blipFill>
          <a:blip r:embed="rId2"/>
          <a:stretch>
            <a:fillRect/>
          </a:stretch>
        </p:blipFill>
        <p:spPr>
          <a:xfrm>
            <a:off x="7209723" y="103344"/>
            <a:ext cx="4273666" cy="6651312"/>
          </a:xfrm>
          <a:prstGeom prst="rect">
            <a:avLst/>
          </a:prstGeom>
        </p:spPr>
      </p:pic>
    </p:spTree>
    <p:extLst>
      <p:ext uri="{BB962C8B-B14F-4D97-AF65-F5344CB8AC3E}">
        <p14:creationId xmlns:p14="http://schemas.microsoft.com/office/powerpoint/2010/main" val="69873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A658-E676-AD88-DD25-2C15C78CCB1B}"/>
              </a:ext>
            </a:extLst>
          </p:cNvPr>
          <p:cNvSpPr>
            <a:spLocks noGrp="1"/>
          </p:cNvSpPr>
          <p:nvPr>
            <p:ph type="title"/>
          </p:nvPr>
        </p:nvSpPr>
        <p:spPr>
          <a:xfrm>
            <a:off x="6463966" y="667462"/>
            <a:ext cx="5486400" cy="2307185"/>
          </a:xfrm>
        </p:spPr>
        <p:txBody>
          <a:bodyPr/>
          <a:lstStyle/>
          <a:p>
            <a:r>
              <a:rPr lang="en-US" dirty="0"/>
              <a:t>Downloading weather data</a:t>
            </a:r>
          </a:p>
        </p:txBody>
      </p:sp>
      <p:sp>
        <p:nvSpPr>
          <p:cNvPr id="3" name="Text Placeholder 2">
            <a:extLst>
              <a:ext uri="{FF2B5EF4-FFF2-40B4-BE49-F238E27FC236}">
                <a16:creationId xmlns:a16="http://schemas.microsoft.com/office/drawing/2014/main" id="{B0AE9552-2B75-73C0-1BD0-A160A7C39DA9}"/>
              </a:ext>
            </a:extLst>
          </p:cNvPr>
          <p:cNvSpPr>
            <a:spLocks noGrp="1"/>
          </p:cNvSpPr>
          <p:nvPr>
            <p:ph type="body" sz="quarter" idx="14"/>
          </p:nvPr>
        </p:nvSpPr>
        <p:spPr>
          <a:xfrm>
            <a:off x="6463966" y="3429000"/>
            <a:ext cx="5486400" cy="2559045"/>
          </a:xfrm>
        </p:spPr>
        <p:txBody>
          <a:bodyPr>
            <a:noAutofit/>
          </a:bodyPr>
          <a:lstStyle/>
          <a:p>
            <a:r>
              <a:rPr lang="en-US" sz="1800" dirty="0"/>
              <a:t>The US National Oceanic and Atmospheric Administration (NOAA) provides free access to nationwide weather observation via a cloud-based Application Programming Interface. With this I was able to create and run a Python program to download a data set of recent weather observations for my location. My Python program will create a database onto my computer’s hard drive and store the weather data in a table to  use analysis . </a:t>
            </a:r>
          </a:p>
        </p:txBody>
      </p:sp>
      <p:pic>
        <p:nvPicPr>
          <p:cNvPr id="4" name="Picture 3">
            <a:extLst>
              <a:ext uri="{FF2B5EF4-FFF2-40B4-BE49-F238E27FC236}">
                <a16:creationId xmlns:a16="http://schemas.microsoft.com/office/drawing/2014/main" id="{4CB32C6C-61E4-27CC-5091-14CF19E14D13}"/>
              </a:ext>
            </a:extLst>
          </p:cNvPr>
          <p:cNvPicPr>
            <a:picLocks noChangeAspect="1"/>
          </p:cNvPicPr>
          <p:nvPr/>
        </p:nvPicPr>
        <p:blipFill>
          <a:blip r:embed="rId2"/>
          <a:stretch>
            <a:fillRect/>
          </a:stretch>
        </p:blipFill>
        <p:spPr>
          <a:xfrm>
            <a:off x="112295" y="1051636"/>
            <a:ext cx="6212362" cy="5419814"/>
          </a:xfrm>
          <a:prstGeom prst="rect">
            <a:avLst/>
          </a:prstGeom>
        </p:spPr>
      </p:pic>
    </p:spTree>
    <p:extLst>
      <p:ext uri="{BB962C8B-B14F-4D97-AF65-F5344CB8AC3E}">
        <p14:creationId xmlns:p14="http://schemas.microsoft.com/office/powerpoint/2010/main" val="395022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BCFF1867-CA5E-416C-80CB-68BE95CE2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0D1D41-5286-2B6E-EE70-7893A03CDE7D}"/>
              </a:ext>
            </a:extLst>
          </p:cNvPr>
          <p:cNvSpPr>
            <a:spLocks noGrp="1"/>
          </p:cNvSpPr>
          <p:nvPr>
            <p:ph type="title"/>
          </p:nvPr>
        </p:nvSpPr>
        <p:spPr>
          <a:xfrm>
            <a:off x="1371600" y="1028701"/>
            <a:ext cx="4372550" cy="2518436"/>
          </a:xfrm>
        </p:spPr>
        <p:txBody>
          <a:bodyPr vert="horz" lIns="0" tIns="0" rIns="0" bIns="0" rtlCol="0" anchor="b">
            <a:normAutofit/>
          </a:bodyPr>
          <a:lstStyle/>
          <a:p>
            <a:r>
              <a:rPr lang="en-US" sz="4000" spc="750"/>
              <a:t>Python console</a:t>
            </a:r>
          </a:p>
        </p:txBody>
      </p:sp>
      <p:sp>
        <p:nvSpPr>
          <p:cNvPr id="20" name="Rectangle 19">
            <a:extLst>
              <a:ext uri="{FF2B5EF4-FFF2-40B4-BE49-F238E27FC236}">
                <a16:creationId xmlns:a16="http://schemas.microsoft.com/office/drawing/2014/main" id="{5EA2F639-83D8-42FB-805A-0AFD485B9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4022220"/>
            <a:ext cx="12192002" cy="2838735"/>
          </a:xfrm>
          <a:prstGeom prst="rect">
            <a:avLst/>
          </a:prstGeom>
          <a:gradFill>
            <a:gsLst>
              <a:gs pos="8000">
                <a:schemeClr val="accent6"/>
              </a:gs>
              <a:gs pos="100000">
                <a:schemeClr val="accent5">
                  <a:alpha val="9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8DB4E8D-D68B-4463-A009-8FAB6A115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4022219"/>
            <a:ext cx="8153400" cy="2838736"/>
          </a:xfrm>
          <a:prstGeom prst="rect">
            <a:avLst/>
          </a:prstGeom>
          <a:gradFill>
            <a:gsLst>
              <a:gs pos="0">
                <a:schemeClr val="accent5">
                  <a:lumMod val="60000"/>
                  <a:lumOff val="40000"/>
                  <a:alpha val="0"/>
                </a:schemeClr>
              </a:gs>
              <a:gs pos="99000">
                <a:schemeClr val="accent2">
                  <a:alpha val="94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C519481-97EE-45EB-B83B-AE5C46F3D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16759"/>
            <a:ext cx="8441142" cy="2389939"/>
          </a:xfrm>
          <a:prstGeom prst="rect">
            <a:avLst/>
          </a:prstGeom>
          <a:gradFill>
            <a:gsLst>
              <a:gs pos="0">
                <a:schemeClr val="accent6">
                  <a:alpha val="43000"/>
                </a:schemeClr>
              </a:gs>
              <a:gs pos="72000">
                <a:schemeClr val="accent5">
                  <a:alpha val="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330F177B-26E8-8685-0FC8-190370E1B4EE}"/>
              </a:ext>
            </a:extLst>
          </p:cNvPr>
          <p:cNvSpPr>
            <a:spLocks noGrp="1"/>
          </p:cNvSpPr>
          <p:nvPr>
            <p:ph idx="14"/>
          </p:nvPr>
        </p:nvSpPr>
        <p:spPr>
          <a:xfrm>
            <a:off x="1371600" y="4381756"/>
            <a:ext cx="4372550" cy="1793757"/>
          </a:xfrm>
        </p:spPr>
        <p:txBody>
          <a:bodyPr vert="horz" lIns="0" tIns="0" rIns="0" bIns="0" rtlCol="0">
            <a:normAutofit/>
          </a:bodyPr>
          <a:lstStyle/>
          <a:p>
            <a:pPr>
              <a:lnSpc>
                <a:spcPct val="150000"/>
              </a:lnSpc>
            </a:pPr>
            <a:r>
              <a:rPr lang="en-US" sz="1400" b="1" cap="all" spc="600" dirty="0">
                <a:solidFill>
                  <a:schemeClr val="bg1"/>
                </a:solidFill>
              </a:rPr>
              <a:t>Program Output in Python console showing program was executed Successfully </a:t>
            </a:r>
          </a:p>
        </p:txBody>
      </p:sp>
      <p:pic>
        <p:nvPicPr>
          <p:cNvPr id="6" name="Content Placeholder 5">
            <a:extLst>
              <a:ext uri="{FF2B5EF4-FFF2-40B4-BE49-F238E27FC236}">
                <a16:creationId xmlns:a16="http://schemas.microsoft.com/office/drawing/2014/main" id="{3512AEB7-4FB9-2807-B721-F434F486724A}"/>
              </a:ext>
            </a:extLst>
          </p:cNvPr>
          <p:cNvPicPr>
            <a:picLocks noGrp="1" noChangeAspect="1"/>
          </p:cNvPicPr>
          <p:nvPr>
            <p:ph idx="13"/>
          </p:nvPr>
        </p:nvPicPr>
        <p:blipFill>
          <a:blip r:embed="rId2"/>
          <a:stretch>
            <a:fillRect/>
          </a:stretch>
        </p:blipFill>
        <p:spPr>
          <a:xfrm>
            <a:off x="4825629" y="451301"/>
            <a:ext cx="7231026" cy="3452815"/>
          </a:xfrm>
          <a:prstGeom prst="rect">
            <a:avLst/>
          </a:prstGeom>
        </p:spPr>
      </p:pic>
      <p:sp>
        <p:nvSpPr>
          <p:cNvPr id="5" name="Slide Number Placeholder 4">
            <a:extLst>
              <a:ext uri="{FF2B5EF4-FFF2-40B4-BE49-F238E27FC236}">
                <a16:creationId xmlns:a16="http://schemas.microsoft.com/office/drawing/2014/main" id="{513D02C0-0922-7872-ED77-5519F8213166}"/>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7</a:t>
            </a:fld>
            <a:endParaRPr lang="en-US">
              <a:solidFill>
                <a:schemeClr val="bg1"/>
              </a:solidFill>
            </a:endParaRPr>
          </a:p>
        </p:txBody>
      </p:sp>
    </p:spTree>
    <p:extLst>
      <p:ext uri="{BB962C8B-B14F-4D97-AF65-F5344CB8AC3E}">
        <p14:creationId xmlns:p14="http://schemas.microsoft.com/office/powerpoint/2010/main" val="181110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9EDC711F-4DA7-4E33-A776-F079ACDA6D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3E32D53-FD05-46F1-97E2-C13949F59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 y="1"/>
            <a:ext cx="8110817" cy="6858000"/>
          </a:xfrm>
          <a:prstGeom prst="rect">
            <a:avLst/>
          </a:prstGeom>
          <a:gradFill>
            <a:gsLst>
              <a:gs pos="3000">
                <a:schemeClr val="accent5">
                  <a:alpha val="83000"/>
                </a:schemeClr>
              </a:gs>
              <a:gs pos="100000">
                <a:schemeClr val="accent6"/>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DA9E872-DB12-4A7B-A151-052FA0773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26407" y="-626409"/>
            <a:ext cx="6858002" cy="8110820"/>
          </a:xfrm>
          <a:prstGeom prst="rect">
            <a:avLst/>
          </a:prstGeom>
          <a:gradFill>
            <a:gsLst>
              <a:gs pos="11000">
                <a:schemeClr val="accent2">
                  <a:alpha val="50000"/>
                </a:schemeClr>
              </a:gs>
              <a:gs pos="99000">
                <a:schemeClr val="accent4">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B984CFC-8941-41C1-9730-F447E13EB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878315" y="-1878315"/>
            <a:ext cx="4354180" cy="8110814"/>
          </a:xfrm>
          <a:prstGeom prst="rect">
            <a:avLst/>
          </a:prstGeom>
          <a:gradFill>
            <a:gsLst>
              <a:gs pos="0">
                <a:schemeClr val="accent4">
                  <a:lumMod val="60000"/>
                  <a:lumOff val="40000"/>
                  <a:alpha val="26000"/>
                </a:schemeClr>
              </a:gs>
              <a:gs pos="92000">
                <a:schemeClr val="accent5">
                  <a:alpha val="3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3185161-AC26-4077-A972-6C3306B24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439" y="447866"/>
            <a:ext cx="6805130" cy="5909388"/>
          </a:xfrm>
          <a:prstGeom prst="rect">
            <a:avLst/>
          </a:prstGeom>
          <a:gradFill>
            <a:gsLst>
              <a:gs pos="38000">
                <a:schemeClr val="accent5">
                  <a:lumMod val="60000"/>
                  <a:lumOff val="40000"/>
                  <a:alpha val="0"/>
                </a:schemeClr>
              </a:gs>
              <a:gs pos="99000">
                <a:schemeClr val="accent5">
                  <a:alpha val="4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39B0F207-7872-4A1E-BCCD-EBF4B8A6A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178826">
            <a:off x="1555888" y="899682"/>
            <a:ext cx="5005754" cy="5005754"/>
          </a:xfrm>
          <a:prstGeom prst="ellipse">
            <a:avLst/>
          </a:pr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23">
            <a:extLst>
              <a:ext uri="{FF2B5EF4-FFF2-40B4-BE49-F238E27FC236}">
                <a16:creationId xmlns:a16="http://schemas.microsoft.com/office/drawing/2014/main" id="{27C1F976-19D9-4B3A-5154-7A1274E0806D}"/>
              </a:ext>
            </a:extLst>
          </p:cNvPr>
          <p:cNvSpPr>
            <a:spLocks noGrp="1"/>
          </p:cNvSpPr>
          <p:nvPr>
            <p:ph type="title"/>
          </p:nvPr>
        </p:nvSpPr>
        <p:spPr>
          <a:xfrm>
            <a:off x="1371600" y="1467134"/>
            <a:ext cx="4724399" cy="2548275"/>
          </a:xfrm>
        </p:spPr>
        <p:txBody>
          <a:bodyPr vert="horz" lIns="0" tIns="0" rIns="0" bIns="0" rtlCol="0" anchor="t">
            <a:normAutofit/>
          </a:bodyPr>
          <a:lstStyle/>
          <a:p>
            <a:r>
              <a:rPr lang="en-US" sz="4000" spc="750">
                <a:solidFill>
                  <a:schemeClr val="bg1"/>
                </a:solidFill>
              </a:rPr>
              <a:t>Weather.db file</a:t>
            </a:r>
          </a:p>
        </p:txBody>
      </p:sp>
      <p:sp>
        <p:nvSpPr>
          <p:cNvPr id="26" name="Content Placeholder 25">
            <a:extLst>
              <a:ext uri="{FF2B5EF4-FFF2-40B4-BE49-F238E27FC236}">
                <a16:creationId xmlns:a16="http://schemas.microsoft.com/office/drawing/2014/main" id="{C746A096-1F10-75ED-9DB7-57ED932FACB5}"/>
              </a:ext>
            </a:extLst>
          </p:cNvPr>
          <p:cNvSpPr>
            <a:spLocks noGrp="1"/>
          </p:cNvSpPr>
          <p:nvPr>
            <p:ph sz="quarter" idx="17"/>
          </p:nvPr>
        </p:nvSpPr>
        <p:spPr>
          <a:xfrm>
            <a:off x="1371600" y="4651581"/>
            <a:ext cx="4724399" cy="1577386"/>
          </a:xfrm>
        </p:spPr>
        <p:txBody>
          <a:bodyPr vert="horz" lIns="0" tIns="0" rIns="0" bIns="0" rtlCol="0">
            <a:normAutofit/>
          </a:bodyPr>
          <a:lstStyle/>
          <a:p>
            <a:pPr>
              <a:lnSpc>
                <a:spcPct val="150000"/>
              </a:lnSpc>
            </a:pPr>
            <a:r>
              <a:rPr lang="en-US" sz="1400" b="1" cap="all" spc="600">
                <a:solidFill>
                  <a:schemeClr val="bg1"/>
                </a:solidFill>
              </a:rPr>
              <a:t>Database file Weather.db was created </a:t>
            </a:r>
          </a:p>
        </p:txBody>
      </p:sp>
      <p:sp>
        <p:nvSpPr>
          <p:cNvPr id="8" name="Slide Number Placeholder 7">
            <a:extLst>
              <a:ext uri="{FF2B5EF4-FFF2-40B4-BE49-F238E27FC236}">
                <a16:creationId xmlns:a16="http://schemas.microsoft.com/office/drawing/2014/main" id="{8A865451-9850-B9FC-5CD5-D14FD2784BA0}"/>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a:solidFill>
                  <a:schemeClr val="tx1"/>
                </a:solidFill>
              </a:rPr>
              <a:pPr>
                <a:spcAft>
                  <a:spcPts val="600"/>
                </a:spcAft>
              </a:pPr>
              <a:t>8</a:t>
            </a:fld>
            <a:endParaRPr lang="en-US">
              <a:solidFill>
                <a:schemeClr val="tx1"/>
              </a:solidFill>
            </a:endParaRPr>
          </a:p>
        </p:txBody>
      </p:sp>
      <p:pic>
        <p:nvPicPr>
          <p:cNvPr id="4" name="Picture Placeholder 3">
            <a:extLst>
              <a:ext uri="{FF2B5EF4-FFF2-40B4-BE49-F238E27FC236}">
                <a16:creationId xmlns:a16="http://schemas.microsoft.com/office/drawing/2014/main" id="{6EEC9B24-6CFB-D83C-A578-49C3D30CA40E}"/>
              </a:ext>
            </a:extLst>
          </p:cNvPr>
          <p:cNvPicPr>
            <a:picLocks noGrp="1" noChangeAspect="1"/>
          </p:cNvPicPr>
          <p:nvPr>
            <p:ph type="pic" sz="quarter" idx="13"/>
          </p:nvPr>
        </p:nvPicPr>
        <p:blipFill>
          <a:blip r:embed="rId2"/>
          <a:srcRect l="3278" r="3278"/>
          <a:stretch>
            <a:fillRect/>
          </a:stretch>
        </p:blipFill>
        <p:spPr>
          <a:xfrm>
            <a:off x="7333435" y="457200"/>
            <a:ext cx="3753650" cy="5951114"/>
          </a:xfrm>
          <a:prstGeom prst="rect">
            <a:avLst/>
          </a:prstGeom>
        </p:spPr>
      </p:pic>
    </p:spTree>
    <p:extLst>
      <p:ext uri="{BB962C8B-B14F-4D97-AF65-F5344CB8AC3E}">
        <p14:creationId xmlns:p14="http://schemas.microsoft.com/office/powerpoint/2010/main" val="3365604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CF0D58-25AA-4771-41E5-144B064DE2AA}"/>
              </a:ext>
            </a:extLst>
          </p:cNvPr>
          <p:cNvSpPr>
            <a:spLocks noGrp="1"/>
          </p:cNvSpPr>
          <p:nvPr>
            <p:ph type="title"/>
          </p:nvPr>
        </p:nvSpPr>
        <p:spPr>
          <a:xfrm>
            <a:off x="8643193" y="457201"/>
            <a:ext cx="3091607" cy="1727643"/>
          </a:xfrm>
        </p:spPr>
        <p:txBody>
          <a:bodyPr vert="horz" lIns="0" tIns="0" rIns="0" bIns="0" rtlCol="0" anchor="b">
            <a:normAutofit/>
          </a:bodyPr>
          <a:lstStyle/>
          <a:p>
            <a:r>
              <a:rPr lang="en-US" sz="2800"/>
              <a:t>Querying the database with sql</a:t>
            </a:r>
          </a:p>
        </p:txBody>
      </p:sp>
      <p:pic>
        <p:nvPicPr>
          <p:cNvPr id="3" name="Content Placeholder 2">
            <a:extLst>
              <a:ext uri="{FF2B5EF4-FFF2-40B4-BE49-F238E27FC236}">
                <a16:creationId xmlns:a16="http://schemas.microsoft.com/office/drawing/2014/main" id="{A49FC9A6-918F-287F-6EC7-C0ACA14D3082}"/>
              </a:ext>
            </a:extLst>
          </p:cNvPr>
          <p:cNvPicPr>
            <a:picLocks noGrp="1" noChangeAspect="1"/>
          </p:cNvPicPr>
          <p:nvPr>
            <p:ph idx="17"/>
          </p:nvPr>
        </p:nvPicPr>
        <p:blipFill rotWithShape="1">
          <a:blip r:embed="rId2"/>
          <a:srcRect t="6263" r="-1" b="4509"/>
          <a:stretch/>
        </p:blipFill>
        <p:spPr>
          <a:xfrm>
            <a:off x="20" y="431"/>
            <a:ext cx="8115280" cy="6408311"/>
          </a:xfrm>
          <a:prstGeom prst="rect">
            <a:avLst/>
          </a:prstGeom>
        </p:spPr>
      </p:pic>
      <p:sp>
        <p:nvSpPr>
          <p:cNvPr id="5" name="Text Placeholder 2">
            <a:extLst>
              <a:ext uri="{FF2B5EF4-FFF2-40B4-BE49-F238E27FC236}">
                <a16:creationId xmlns:a16="http://schemas.microsoft.com/office/drawing/2014/main" id="{46BA37A0-05E5-F950-376B-6EAC6A986E47}"/>
              </a:ext>
            </a:extLst>
          </p:cNvPr>
          <p:cNvSpPr>
            <a:spLocks noGrp="1"/>
          </p:cNvSpPr>
          <p:nvPr>
            <p:ph idx="1"/>
          </p:nvPr>
        </p:nvSpPr>
        <p:spPr>
          <a:xfrm>
            <a:off x="8643193" y="2530549"/>
            <a:ext cx="2942813" cy="3428124"/>
          </a:xfrm>
        </p:spPr>
        <p:txBody>
          <a:bodyPr vert="horz" lIns="0" tIns="0" rIns="0" bIns="0" rtlCol="0" anchorCtr="0">
            <a:normAutofit/>
          </a:bodyPr>
          <a:lstStyle/>
          <a:p>
            <a:pPr marL="0" indent="0">
              <a:buNone/>
            </a:pPr>
            <a:r>
              <a:rPr lang="en-US" sz="1400" dirty="0"/>
              <a:t>During this process of the project, I use Python to issue SQL query commands to my database and receive and display results. First Query to retrieve all columns and all rows.</a:t>
            </a:r>
          </a:p>
        </p:txBody>
      </p:sp>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ED001CD-F36F-2601-8FDD-1BC823CA26A9}"/>
              </a:ext>
            </a:extLst>
          </p:cNvPr>
          <p:cNvSpPr>
            <a:spLocks noGrp="1"/>
          </p:cNvSpPr>
          <p:nvPr>
            <p:ph type="sldNum" sz="quarter" idx="12"/>
          </p:nvPr>
        </p:nvSpPr>
        <p:spPr>
          <a:xfrm>
            <a:off x="11669678" y="6408742"/>
            <a:ext cx="438652" cy="448830"/>
          </a:xfrm>
        </p:spPr>
        <p:txBody>
          <a:bodyPr vert="horz" lIns="91440" tIns="45720" rIns="91440" bIns="45720" rtlCol="0" anchor="ctr">
            <a:normAutofit/>
          </a:bodyPr>
          <a:lstStyle/>
          <a:p>
            <a:pPr>
              <a:spcAft>
                <a:spcPts val="600"/>
              </a:spcAft>
            </a:pPr>
            <a:fld id="{C01389E6-C847-4AD0-B56D-D205B2EAB1EE}" type="slidenum">
              <a:rPr lang="en-US" smtClean="0">
                <a:solidFill>
                  <a:schemeClr val="bg1"/>
                </a:solidFill>
              </a:rPr>
              <a:pPr>
                <a:spcAft>
                  <a:spcPts val="600"/>
                </a:spcAft>
              </a:pPr>
              <a:t>9</a:t>
            </a:fld>
            <a:endParaRPr lang="en-US">
              <a:solidFill>
                <a:schemeClr val="bg1"/>
              </a:solidFill>
            </a:endParaRPr>
          </a:p>
        </p:txBody>
      </p:sp>
    </p:spTree>
    <p:extLst>
      <p:ext uri="{BB962C8B-B14F-4D97-AF65-F5344CB8AC3E}">
        <p14:creationId xmlns:p14="http://schemas.microsoft.com/office/powerpoint/2010/main" val="227943597"/>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D54F37A-6805-42D4-9FB4-3CFF01A7B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F92924-243E-4C73-8BD6-689D14A495F2}">
  <ds:schemaRefs>
    <ds:schemaRef ds:uri="http://schemas.microsoft.com/sharepoint/v3/contenttype/forms"/>
  </ds:schemaRefs>
</ds:datastoreItem>
</file>

<file path=customXml/itemProps3.xml><?xml version="1.0" encoding="utf-8"?>
<ds:datastoreItem xmlns:ds="http://schemas.openxmlformats.org/officeDocument/2006/customXml" ds:itemID="{51D389B5-45E8-4EA7-B5A7-604FF249CF7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{B284EA00-14A3-4E4B-874A-F2A9596EFAC5}tf89309463_win32</Template>
  <TotalTime>2291</TotalTime>
  <Words>923</Words>
  <Application>Microsoft Office PowerPoint</Application>
  <PresentationFormat>Widescreen</PresentationFormat>
  <Paragraphs>88</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Avenir Next LT Pro</vt:lpstr>
      <vt:lpstr>Avenir Next LT Pro Light</vt:lpstr>
      <vt:lpstr>Calibri</vt:lpstr>
      <vt:lpstr>Inter</vt:lpstr>
      <vt:lpstr>Roboto</vt:lpstr>
      <vt:lpstr>GradientRiseVTI</vt:lpstr>
      <vt:lpstr> Weather data analysis</vt:lpstr>
      <vt:lpstr>agenda</vt:lpstr>
      <vt:lpstr>Introduction</vt:lpstr>
      <vt:lpstr>Software Installation</vt:lpstr>
      <vt:lpstr>Flowchart</vt:lpstr>
      <vt:lpstr>Downloading weather data</vt:lpstr>
      <vt:lpstr>Python console</vt:lpstr>
      <vt:lpstr>Weather.db file</vt:lpstr>
      <vt:lpstr>Querying the database with sql</vt:lpstr>
      <vt:lpstr>Query to retrieve lowest and highest temperature</vt:lpstr>
      <vt:lpstr>Query to retrieve all clear days</vt:lpstr>
      <vt:lpstr>Querying &amp; manipulating data with sql &amp; python</vt:lpstr>
      <vt:lpstr>Retrieve &amp; convert data to csv format</vt:lpstr>
      <vt:lpstr>Temperature &amp; humidity chart</vt:lpstr>
      <vt:lpstr>Graphical models &amp; interpret results </vt:lpstr>
      <vt:lpstr> Plot 1</vt:lpstr>
      <vt:lpstr>Plot 2</vt:lpstr>
      <vt:lpstr>analysis</vt:lpstr>
      <vt:lpstr>prediction</vt:lpstr>
      <vt:lpstr>Challenges</vt:lpstr>
      <vt:lpstr>Career Skills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Weather data analysis</dc:title>
  <dc:creator>Julia Johnson</dc:creator>
  <cp:lastModifiedBy>Julia Johnson</cp:lastModifiedBy>
  <cp:revision>2</cp:revision>
  <dcterms:created xsi:type="dcterms:W3CDTF">2024-04-10T08:34:24Z</dcterms:created>
  <dcterms:modified xsi:type="dcterms:W3CDTF">2024-04-19T07:54:49Z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